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customXml/itemProps4.xml" ContentType="application/vnd.openxmlformats-officedocument.customXmlProperties+xml"/>
  <Override PartName="/customXml/itemProps5.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6"/>
    <p:sldMasterId id="2147483674" r:id="rId7"/>
  </p:sldMasterIdLst>
  <p:notesMasterIdLst>
    <p:notesMasterId r:id="rId29"/>
  </p:notesMasterIdLst>
  <p:sldIdLst>
    <p:sldId id="743" r:id="rId8"/>
    <p:sldId id="3531" r:id="rId9"/>
    <p:sldId id="416" r:id="rId10"/>
    <p:sldId id="417" r:id="rId11"/>
    <p:sldId id="3528" r:id="rId12"/>
    <p:sldId id="3526" r:id="rId13"/>
    <p:sldId id="3527" r:id="rId14"/>
    <p:sldId id="3534" r:id="rId15"/>
    <p:sldId id="3535" r:id="rId16"/>
    <p:sldId id="3536" r:id="rId17"/>
    <p:sldId id="3537" r:id="rId18"/>
    <p:sldId id="3538" r:id="rId19"/>
    <p:sldId id="3539" r:id="rId20"/>
    <p:sldId id="3540" r:id="rId21"/>
    <p:sldId id="3541" r:id="rId22"/>
    <p:sldId id="3542" r:id="rId23"/>
    <p:sldId id="3543" r:id="rId24"/>
    <p:sldId id="3544" r:id="rId25"/>
    <p:sldId id="3545" r:id="rId26"/>
    <p:sldId id="3546" r:id="rId27"/>
    <p:sldId id="3529" r:id="rId28"/>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288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B5959F04-3D52-40B5-841C-AB33656ADEEB}" v="12" dt="2023-01-25T09:52:48.395"/>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62" d="100"/>
          <a:sy n="62" d="100"/>
        </p:scale>
        <p:origin x="1400" y="56"/>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1.xml"/><Relationship Id="rId13" Type="http://schemas.openxmlformats.org/officeDocument/2006/relationships/slide" Target="slides/slide6.xml"/><Relationship Id="rId18" Type="http://schemas.openxmlformats.org/officeDocument/2006/relationships/slide" Target="slides/slide11.xml"/><Relationship Id="rId26" Type="http://schemas.openxmlformats.org/officeDocument/2006/relationships/slide" Target="slides/slide19.xml"/><Relationship Id="rId3" Type="http://schemas.openxmlformats.org/officeDocument/2006/relationships/customXml" Target="../customXml/item3.xml"/><Relationship Id="rId21" Type="http://schemas.openxmlformats.org/officeDocument/2006/relationships/slide" Target="slides/slide14.xml"/><Relationship Id="rId34" Type="http://schemas.microsoft.com/office/2015/10/relationships/revisionInfo" Target="revisionInfo.xml"/><Relationship Id="rId7" Type="http://schemas.openxmlformats.org/officeDocument/2006/relationships/slideMaster" Target="slideMasters/slideMaster2.xml"/><Relationship Id="rId12" Type="http://schemas.openxmlformats.org/officeDocument/2006/relationships/slide" Target="slides/slide5.xml"/><Relationship Id="rId17" Type="http://schemas.openxmlformats.org/officeDocument/2006/relationships/slide" Target="slides/slide10.xml"/><Relationship Id="rId25" Type="http://schemas.openxmlformats.org/officeDocument/2006/relationships/slide" Target="slides/slide18.xml"/><Relationship Id="rId33" Type="http://schemas.openxmlformats.org/officeDocument/2006/relationships/tableStyles" Target="tableStyles.xml"/><Relationship Id="rId2" Type="http://schemas.openxmlformats.org/officeDocument/2006/relationships/customXml" Target="../customXml/item2.xml"/><Relationship Id="rId16" Type="http://schemas.openxmlformats.org/officeDocument/2006/relationships/slide" Target="slides/slide9.xml"/><Relationship Id="rId20" Type="http://schemas.openxmlformats.org/officeDocument/2006/relationships/slide" Target="slides/slide13.xml"/><Relationship Id="rId29" Type="http://schemas.openxmlformats.org/officeDocument/2006/relationships/notesMaster" Target="notesMasters/notesMaster1.xml"/><Relationship Id="rId1" Type="http://schemas.openxmlformats.org/officeDocument/2006/relationships/customXml" Target="../customXml/item1.xml"/><Relationship Id="rId6" Type="http://schemas.openxmlformats.org/officeDocument/2006/relationships/slideMaster" Target="slideMasters/slideMaster1.xml"/><Relationship Id="rId11" Type="http://schemas.openxmlformats.org/officeDocument/2006/relationships/slide" Target="slides/slide4.xml"/><Relationship Id="rId24" Type="http://schemas.openxmlformats.org/officeDocument/2006/relationships/slide" Target="slides/slide17.xml"/><Relationship Id="rId32" Type="http://schemas.openxmlformats.org/officeDocument/2006/relationships/theme" Target="theme/theme1.xml"/><Relationship Id="rId5" Type="http://schemas.openxmlformats.org/officeDocument/2006/relationships/customXml" Target="../customXml/item5.xml"/><Relationship Id="rId15" Type="http://schemas.openxmlformats.org/officeDocument/2006/relationships/slide" Target="slides/slide8.xml"/><Relationship Id="rId23" Type="http://schemas.openxmlformats.org/officeDocument/2006/relationships/slide" Target="slides/slide16.xml"/><Relationship Id="rId28" Type="http://schemas.openxmlformats.org/officeDocument/2006/relationships/slide" Target="slides/slide21.xml"/><Relationship Id="rId10" Type="http://schemas.openxmlformats.org/officeDocument/2006/relationships/slide" Target="slides/slide3.xml"/><Relationship Id="rId19" Type="http://schemas.openxmlformats.org/officeDocument/2006/relationships/slide" Target="slides/slide12.xml"/><Relationship Id="rId31" Type="http://schemas.openxmlformats.org/officeDocument/2006/relationships/viewProps" Target="viewProps.xml"/><Relationship Id="rId4" Type="http://schemas.openxmlformats.org/officeDocument/2006/relationships/customXml" Target="../customXml/item4.xml"/><Relationship Id="rId9" Type="http://schemas.openxmlformats.org/officeDocument/2006/relationships/slide" Target="slides/slide2.xml"/><Relationship Id="rId14" Type="http://schemas.openxmlformats.org/officeDocument/2006/relationships/slide" Target="slides/slide7.xml"/><Relationship Id="rId22" Type="http://schemas.openxmlformats.org/officeDocument/2006/relationships/slide" Target="slides/slide15.xml"/><Relationship Id="rId27" Type="http://schemas.openxmlformats.org/officeDocument/2006/relationships/slide" Target="slides/slide20.xml"/><Relationship Id="rId30" Type="http://schemas.openxmlformats.org/officeDocument/2006/relationships/presProps" Target="presProps.xml"/></Relationships>
</file>

<file path=ppt/diagrams/_rels/data1.xml.rels><?xml version="1.0" encoding="UTF-8" standalone="yes"?>
<Relationships xmlns="http://schemas.openxmlformats.org/package/2006/relationships"><Relationship Id="rId8" Type="http://schemas.openxmlformats.org/officeDocument/2006/relationships/image" Target="../media/image52.svg"/><Relationship Id="rId3" Type="http://schemas.openxmlformats.org/officeDocument/2006/relationships/image" Target="../media/image47.png"/><Relationship Id="rId7" Type="http://schemas.openxmlformats.org/officeDocument/2006/relationships/image" Target="../media/image51.png"/><Relationship Id="rId2" Type="http://schemas.openxmlformats.org/officeDocument/2006/relationships/image" Target="../media/image46.svg"/><Relationship Id="rId1" Type="http://schemas.openxmlformats.org/officeDocument/2006/relationships/image" Target="../media/image45.png"/><Relationship Id="rId6" Type="http://schemas.openxmlformats.org/officeDocument/2006/relationships/image" Target="../media/image50.svg"/><Relationship Id="rId5" Type="http://schemas.openxmlformats.org/officeDocument/2006/relationships/image" Target="../media/image49.png"/><Relationship Id="rId4" Type="http://schemas.openxmlformats.org/officeDocument/2006/relationships/image" Target="../media/image48.svg"/></Relationships>
</file>

<file path=ppt/diagrams/_rels/drawing1.xml.rels><?xml version="1.0" encoding="UTF-8" standalone="yes"?>
<Relationships xmlns="http://schemas.openxmlformats.org/package/2006/relationships"><Relationship Id="rId8" Type="http://schemas.openxmlformats.org/officeDocument/2006/relationships/image" Target="../media/image52.svg"/><Relationship Id="rId3" Type="http://schemas.openxmlformats.org/officeDocument/2006/relationships/image" Target="../media/image47.png"/><Relationship Id="rId7" Type="http://schemas.openxmlformats.org/officeDocument/2006/relationships/image" Target="../media/image51.png"/><Relationship Id="rId2" Type="http://schemas.openxmlformats.org/officeDocument/2006/relationships/image" Target="../media/image46.svg"/><Relationship Id="rId1" Type="http://schemas.openxmlformats.org/officeDocument/2006/relationships/image" Target="../media/image45.png"/><Relationship Id="rId6" Type="http://schemas.openxmlformats.org/officeDocument/2006/relationships/image" Target="../media/image50.svg"/><Relationship Id="rId5" Type="http://schemas.openxmlformats.org/officeDocument/2006/relationships/image" Target="../media/image49.png"/><Relationship Id="rId4" Type="http://schemas.openxmlformats.org/officeDocument/2006/relationships/image" Target="../media/image48.svg"/></Relationships>
</file>

<file path=ppt/diagrams/colors1.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B8674AE8-778B-4522-98B4-7B91BEA38FE5}" type="doc">
      <dgm:prSet loTypeId="urn:microsoft.com/office/officeart/2018/2/layout/IconLabelList" loCatId="icon" qsTypeId="urn:microsoft.com/office/officeart/2005/8/quickstyle/simple1" qsCatId="simple" csTypeId="urn:microsoft.com/office/officeart/2005/8/colors/accent2_2" csCatId="accent2" phldr="1"/>
      <dgm:spPr/>
      <dgm:t>
        <a:bodyPr/>
        <a:lstStyle/>
        <a:p>
          <a:endParaRPr lang="en-US"/>
        </a:p>
      </dgm:t>
    </dgm:pt>
    <dgm:pt modelId="{FBA0587A-CCF9-44B0-82D3-A349D6825C4A}">
      <dgm:prSet/>
      <dgm:spPr/>
      <dgm:t>
        <a:bodyPr/>
        <a:lstStyle/>
        <a:p>
          <a:r>
            <a:rPr lang="en-GB"/>
            <a:t>People want to travel </a:t>
          </a:r>
          <a:endParaRPr lang="en-US"/>
        </a:p>
      </dgm:t>
    </dgm:pt>
    <dgm:pt modelId="{CEDC3EE7-C7D2-4EDD-91B1-302106ADDEEC}" type="parTrans" cxnId="{E9FB2ADE-A79B-4A0D-BDC2-41CE73C99F02}">
      <dgm:prSet/>
      <dgm:spPr/>
      <dgm:t>
        <a:bodyPr/>
        <a:lstStyle/>
        <a:p>
          <a:endParaRPr lang="en-US"/>
        </a:p>
      </dgm:t>
    </dgm:pt>
    <dgm:pt modelId="{A67C2F5D-CE4C-45EB-B2FF-BA614053E59C}" type="sibTrans" cxnId="{E9FB2ADE-A79B-4A0D-BDC2-41CE73C99F02}">
      <dgm:prSet/>
      <dgm:spPr/>
      <dgm:t>
        <a:bodyPr/>
        <a:lstStyle/>
        <a:p>
          <a:endParaRPr lang="en-US"/>
        </a:p>
      </dgm:t>
    </dgm:pt>
    <dgm:pt modelId="{12620504-7E18-4C00-8ED4-52FDABBE6DDA}">
      <dgm:prSet/>
      <dgm:spPr/>
      <dgm:t>
        <a:bodyPr/>
        <a:lstStyle/>
        <a:p>
          <a:r>
            <a:rPr lang="en-GB"/>
            <a:t>Recovery has started and looks set to continue</a:t>
          </a:r>
          <a:endParaRPr lang="en-US"/>
        </a:p>
      </dgm:t>
    </dgm:pt>
    <dgm:pt modelId="{344065A7-8780-4A16-A0B7-D8B3186451EC}" type="parTrans" cxnId="{774653EB-C772-4DDC-BA34-EFC8D6F124F3}">
      <dgm:prSet/>
      <dgm:spPr/>
      <dgm:t>
        <a:bodyPr/>
        <a:lstStyle/>
        <a:p>
          <a:endParaRPr lang="en-US"/>
        </a:p>
      </dgm:t>
    </dgm:pt>
    <dgm:pt modelId="{41D1E630-2109-4E32-ACA3-40306530BD22}" type="sibTrans" cxnId="{774653EB-C772-4DDC-BA34-EFC8D6F124F3}">
      <dgm:prSet/>
      <dgm:spPr/>
      <dgm:t>
        <a:bodyPr/>
        <a:lstStyle/>
        <a:p>
          <a:endParaRPr lang="en-US"/>
        </a:p>
      </dgm:t>
    </dgm:pt>
    <dgm:pt modelId="{7EF50759-4B18-47CE-AAD1-67D601E32C08}">
      <dgm:prSet/>
      <dgm:spPr/>
      <dgm:t>
        <a:bodyPr/>
        <a:lstStyle/>
        <a:p>
          <a:r>
            <a:rPr lang="en-GB" dirty="0"/>
            <a:t>Clearly more challenges ahead – people are clear they still want to holiday, and will prioritise differently.</a:t>
          </a:r>
          <a:endParaRPr lang="en-US" dirty="0"/>
        </a:p>
      </dgm:t>
    </dgm:pt>
    <dgm:pt modelId="{834A0D34-DCA0-4AB2-8E53-EDC072B57300}" type="parTrans" cxnId="{6119DFAB-C15F-4721-B8D7-0B53DB4C380E}">
      <dgm:prSet/>
      <dgm:spPr/>
      <dgm:t>
        <a:bodyPr/>
        <a:lstStyle/>
        <a:p>
          <a:endParaRPr lang="en-US"/>
        </a:p>
      </dgm:t>
    </dgm:pt>
    <dgm:pt modelId="{826FD9F5-9CE1-4C95-82FD-92BA371CBC17}" type="sibTrans" cxnId="{6119DFAB-C15F-4721-B8D7-0B53DB4C380E}">
      <dgm:prSet/>
      <dgm:spPr/>
      <dgm:t>
        <a:bodyPr/>
        <a:lstStyle/>
        <a:p>
          <a:endParaRPr lang="en-US"/>
        </a:p>
      </dgm:t>
    </dgm:pt>
    <dgm:pt modelId="{81D6BFC2-E15B-4CC2-BEBB-33644A0F73D9}">
      <dgm:prSet/>
      <dgm:spPr/>
      <dgm:t>
        <a:bodyPr/>
        <a:lstStyle/>
        <a:p>
          <a:r>
            <a:rPr lang="en-GB" dirty="0"/>
            <a:t>And that holiday likely to be a package, booked through a professional and stronger sustainability credentials. </a:t>
          </a:r>
          <a:endParaRPr lang="en-US" dirty="0"/>
        </a:p>
      </dgm:t>
    </dgm:pt>
    <dgm:pt modelId="{CBCB019B-59A3-4C6B-B68E-174E4B4B1EA3}" type="parTrans" cxnId="{0294AE87-ED5B-4E0F-A76C-29C77D361F2C}">
      <dgm:prSet/>
      <dgm:spPr/>
      <dgm:t>
        <a:bodyPr/>
        <a:lstStyle/>
        <a:p>
          <a:endParaRPr lang="en-US"/>
        </a:p>
      </dgm:t>
    </dgm:pt>
    <dgm:pt modelId="{5F853955-018E-40AF-B4C5-AF0B61784943}" type="sibTrans" cxnId="{0294AE87-ED5B-4E0F-A76C-29C77D361F2C}">
      <dgm:prSet/>
      <dgm:spPr/>
      <dgm:t>
        <a:bodyPr/>
        <a:lstStyle/>
        <a:p>
          <a:endParaRPr lang="en-US"/>
        </a:p>
      </dgm:t>
    </dgm:pt>
    <dgm:pt modelId="{F025831D-89A3-45CA-AC75-1984121BB3B9}" type="pres">
      <dgm:prSet presAssocID="{B8674AE8-778B-4522-98B4-7B91BEA38FE5}" presName="root" presStyleCnt="0">
        <dgm:presLayoutVars>
          <dgm:dir/>
          <dgm:resizeHandles val="exact"/>
        </dgm:presLayoutVars>
      </dgm:prSet>
      <dgm:spPr/>
    </dgm:pt>
    <dgm:pt modelId="{BE574FAF-61EB-4883-BF75-3D005A40BC27}" type="pres">
      <dgm:prSet presAssocID="{FBA0587A-CCF9-44B0-82D3-A349D6825C4A}" presName="compNode" presStyleCnt="0"/>
      <dgm:spPr/>
    </dgm:pt>
    <dgm:pt modelId="{A5EC0234-3E93-4121-9DF2-C6D70AB78C7D}" type="pres">
      <dgm:prSet presAssocID="{FBA0587A-CCF9-44B0-82D3-A349D6825C4A}" presName="iconRect" presStyleLbl="node1" presStyleIdx="0" presStyleCnt="4"/>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Street"/>
        </a:ext>
      </dgm:extLst>
    </dgm:pt>
    <dgm:pt modelId="{EEECE4DB-76CF-4AF1-ABE2-F68EA4AAEA1A}" type="pres">
      <dgm:prSet presAssocID="{FBA0587A-CCF9-44B0-82D3-A349D6825C4A}" presName="spaceRect" presStyleCnt="0"/>
      <dgm:spPr/>
    </dgm:pt>
    <dgm:pt modelId="{A7BC4A54-131C-4168-A29F-9F2725F86A02}" type="pres">
      <dgm:prSet presAssocID="{FBA0587A-CCF9-44B0-82D3-A349D6825C4A}" presName="textRect" presStyleLbl="revTx" presStyleIdx="0" presStyleCnt="4">
        <dgm:presLayoutVars>
          <dgm:chMax val="1"/>
          <dgm:chPref val="1"/>
        </dgm:presLayoutVars>
      </dgm:prSet>
      <dgm:spPr/>
    </dgm:pt>
    <dgm:pt modelId="{3F5B4D97-DB7A-458F-BC45-3343FEE3D578}" type="pres">
      <dgm:prSet presAssocID="{A67C2F5D-CE4C-45EB-B2FF-BA614053E59C}" presName="sibTrans" presStyleCnt="0"/>
      <dgm:spPr/>
    </dgm:pt>
    <dgm:pt modelId="{CA3A0748-BC5A-4567-8D4C-CD1B5B342BA2}" type="pres">
      <dgm:prSet presAssocID="{12620504-7E18-4C00-8ED4-52FDABBE6DDA}" presName="compNode" presStyleCnt="0"/>
      <dgm:spPr/>
    </dgm:pt>
    <dgm:pt modelId="{8E4A916F-D19D-47B1-806C-26CBA966C204}" type="pres">
      <dgm:prSet presAssocID="{12620504-7E18-4C00-8ED4-52FDABBE6DDA}" presName="iconRect" presStyleLbl="node1" presStyleIdx="1" presStyleCnt="4"/>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Laptop Secure"/>
        </a:ext>
      </dgm:extLst>
    </dgm:pt>
    <dgm:pt modelId="{EE9292F0-93DF-4684-9732-0BA2EB8A71AC}" type="pres">
      <dgm:prSet presAssocID="{12620504-7E18-4C00-8ED4-52FDABBE6DDA}" presName="spaceRect" presStyleCnt="0"/>
      <dgm:spPr/>
    </dgm:pt>
    <dgm:pt modelId="{1478A58B-391F-461B-BB54-B89CD9E280EC}" type="pres">
      <dgm:prSet presAssocID="{12620504-7E18-4C00-8ED4-52FDABBE6DDA}" presName="textRect" presStyleLbl="revTx" presStyleIdx="1" presStyleCnt="4">
        <dgm:presLayoutVars>
          <dgm:chMax val="1"/>
          <dgm:chPref val="1"/>
        </dgm:presLayoutVars>
      </dgm:prSet>
      <dgm:spPr/>
    </dgm:pt>
    <dgm:pt modelId="{67551161-5838-4A3B-8D30-4961A2A2D1E1}" type="pres">
      <dgm:prSet presAssocID="{41D1E630-2109-4E32-ACA3-40306530BD22}" presName="sibTrans" presStyleCnt="0"/>
      <dgm:spPr/>
    </dgm:pt>
    <dgm:pt modelId="{4C0B3341-0ECD-4FA1-A792-B3D9264639EC}" type="pres">
      <dgm:prSet presAssocID="{7EF50759-4B18-47CE-AAD1-67D601E32C08}" presName="compNode" presStyleCnt="0"/>
      <dgm:spPr/>
    </dgm:pt>
    <dgm:pt modelId="{25BCC914-4C2F-4EC7-8B90-7C9BFA29812E}" type="pres">
      <dgm:prSet presAssocID="{7EF50759-4B18-47CE-AAD1-67D601E32C08}" presName="iconRect" presStyleLbl="node1" presStyleIdx="2" presStyleCnt="4"/>
      <dgm:spPr>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a:noFill/>
        </a:ln>
      </dgm:spPr>
      <dgm:extLst>
        <a:ext uri="{E40237B7-FDA0-4F09-8148-C483321AD2D9}">
          <dgm14:cNvPr xmlns:dgm14="http://schemas.microsoft.com/office/drawing/2010/diagram" id="0" name="" descr="CRM Customer Insights App"/>
        </a:ext>
      </dgm:extLst>
    </dgm:pt>
    <dgm:pt modelId="{15FA4B7C-6A6C-4D58-88DB-3D84BCE87552}" type="pres">
      <dgm:prSet presAssocID="{7EF50759-4B18-47CE-AAD1-67D601E32C08}" presName="spaceRect" presStyleCnt="0"/>
      <dgm:spPr/>
    </dgm:pt>
    <dgm:pt modelId="{A1DAA4D4-C06A-494B-BE48-D6B9B015DC58}" type="pres">
      <dgm:prSet presAssocID="{7EF50759-4B18-47CE-AAD1-67D601E32C08}" presName="textRect" presStyleLbl="revTx" presStyleIdx="2" presStyleCnt="4" custScaleX="92642">
        <dgm:presLayoutVars>
          <dgm:chMax val="1"/>
          <dgm:chPref val="1"/>
        </dgm:presLayoutVars>
      </dgm:prSet>
      <dgm:spPr/>
    </dgm:pt>
    <dgm:pt modelId="{AE43B1C9-DB6C-4DFF-9E9E-352F4012254E}" type="pres">
      <dgm:prSet presAssocID="{826FD9F5-9CE1-4C95-82FD-92BA371CBC17}" presName="sibTrans" presStyleCnt="0"/>
      <dgm:spPr/>
    </dgm:pt>
    <dgm:pt modelId="{9DF760AA-3E2F-4891-8C00-45130B97B0AE}" type="pres">
      <dgm:prSet presAssocID="{81D6BFC2-E15B-4CC2-BEBB-33644A0F73D9}" presName="compNode" presStyleCnt="0"/>
      <dgm:spPr/>
    </dgm:pt>
    <dgm:pt modelId="{209F367D-CD04-44DE-92B5-29700C8C39A5}" type="pres">
      <dgm:prSet presAssocID="{81D6BFC2-E15B-4CC2-BEBB-33644A0F73D9}" presName="iconRect" presStyleLbl="node1" presStyleIdx="3" presStyleCnt="4"/>
      <dgm:spPr>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a:noFill/>
        </a:ln>
      </dgm:spPr>
      <dgm:extLst>
        <a:ext uri="{E40237B7-FDA0-4F09-8148-C483321AD2D9}">
          <dgm14:cNvPr xmlns:dgm14="http://schemas.microsoft.com/office/drawing/2010/diagram" id="0" name="" descr="Package"/>
        </a:ext>
      </dgm:extLst>
    </dgm:pt>
    <dgm:pt modelId="{D30E9464-4F3D-4F26-96C5-6F22D349F289}" type="pres">
      <dgm:prSet presAssocID="{81D6BFC2-E15B-4CC2-BEBB-33644A0F73D9}" presName="spaceRect" presStyleCnt="0"/>
      <dgm:spPr/>
    </dgm:pt>
    <dgm:pt modelId="{4492AAEB-26A2-46FE-A490-86311AC9F76B}" type="pres">
      <dgm:prSet presAssocID="{81D6BFC2-E15B-4CC2-BEBB-33644A0F73D9}" presName="textRect" presStyleLbl="revTx" presStyleIdx="3" presStyleCnt="4">
        <dgm:presLayoutVars>
          <dgm:chMax val="1"/>
          <dgm:chPref val="1"/>
        </dgm:presLayoutVars>
      </dgm:prSet>
      <dgm:spPr/>
    </dgm:pt>
  </dgm:ptLst>
  <dgm:cxnLst>
    <dgm:cxn modelId="{A79D8314-BD1B-4834-81AC-A265F5DB58AF}" type="presOf" srcId="{81D6BFC2-E15B-4CC2-BEBB-33644A0F73D9}" destId="{4492AAEB-26A2-46FE-A490-86311AC9F76B}" srcOrd="0" destOrd="0" presId="urn:microsoft.com/office/officeart/2018/2/layout/IconLabelList"/>
    <dgm:cxn modelId="{DFB90A4A-B13C-4E24-893B-467A22D9EA22}" type="presOf" srcId="{12620504-7E18-4C00-8ED4-52FDABBE6DDA}" destId="{1478A58B-391F-461B-BB54-B89CD9E280EC}" srcOrd="0" destOrd="0" presId="urn:microsoft.com/office/officeart/2018/2/layout/IconLabelList"/>
    <dgm:cxn modelId="{5075397B-9898-43AF-9E2F-5763E01275A5}" type="presOf" srcId="{B8674AE8-778B-4522-98B4-7B91BEA38FE5}" destId="{F025831D-89A3-45CA-AC75-1984121BB3B9}" srcOrd="0" destOrd="0" presId="urn:microsoft.com/office/officeart/2018/2/layout/IconLabelList"/>
    <dgm:cxn modelId="{0294AE87-ED5B-4E0F-A76C-29C77D361F2C}" srcId="{B8674AE8-778B-4522-98B4-7B91BEA38FE5}" destId="{81D6BFC2-E15B-4CC2-BEBB-33644A0F73D9}" srcOrd="3" destOrd="0" parTransId="{CBCB019B-59A3-4C6B-B68E-174E4B4B1EA3}" sibTransId="{5F853955-018E-40AF-B4C5-AF0B61784943}"/>
    <dgm:cxn modelId="{6119DFAB-C15F-4721-B8D7-0B53DB4C380E}" srcId="{B8674AE8-778B-4522-98B4-7B91BEA38FE5}" destId="{7EF50759-4B18-47CE-AAD1-67D601E32C08}" srcOrd="2" destOrd="0" parTransId="{834A0D34-DCA0-4AB2-8E53-EDC072B57300}" sibTransId="{826FD9F5-9CE1-4C95-82FD-92BA371CBC17}"/>
    <dgm:cxn modelId="{CEC187CA-013B-49B9-8C7F-D2F2C0EC8B6C}" type="presOf" srcId="{7EF50759-4B18-47CE-AAD1-67D601E32C08}" destId="{A1DAA4D4-C06A-494B-BE48-D6B9B015DC58}" srcOrd="0" destOrd="0" presId="urn:microsoft.com/office/officeart/2018/2/layout/IconLabelList"/>
    <dgm:cxn modelId="{6B041CD2-0177-4B60-8E00-F0B7EA86FD04}" type="presOf" srcId="{FBA0587A-CCF9-44B0-82D3-A349D6825C4A}" destId="{A7BC4A54-131C-4168-A29F-9F2725F86A02}" srcOrd="0" destOrd="0" presId="urn:microsoft.com/office/officeart/2018/2/layout/IconLabelList"/>
    <dgm:cxn modelId="{E9FB2ADE-A79B-4A0D-BDC2-41CE73C99F02}" srcId="{B8674AE8-778B-4522-98B4-7B91BEA38FE5}" destId="{FBA0587A-CCF9-44B0-82D3-A349D6825C4A}" srcOrd="0" destOrd="0" parTransId="{CEDC3EE7-C7D2-4EDD-91B1-302106ADDEEC}" sibTransId="{A67C2F5D-CE4C-45EB-B2FF-BA614053E59C}"/>
    <dgm:cxn modelId="{774653EB-C772-4DDC-BA34-EFC8D6F124F3}" srcId="{B8674AE8-778B-4522-98B4-7B91BEA38FE5}" destId="{12620504-7E18-4C00-8ED4-52FDABBE6DDA}" srcOrd="1" destOrd="0" parTransId="{344065A7-8780-4A16-A0B7-D8B3186451EC}" sibTransId="{41D1E630-2109-4E32-ACA3-40306530BD22}"/>
    <dgm:cxn modelId="{A8F785AF-97A7-4F02-BD66-DA4098021147}" type="presParOf" srcId="{F025831D-89A3-45CA-AC75-1984121BB3B9}" destId="{BE574FAF-61EB-4883-BF75-3D005A40BC27}" srcOrd="0" destOrd="0" presId="urn:microsoft.com/office/officeart/2018/2/layout/IconLabelList"/>
    <dgm:cxn modelId="{8638FB22-7EA4-4DA6-94C3-4890F384462B}" type="presParOf" srcId="{BE574FAF-61EB-4883-BF75-3D005A40BC27}" destId="{A5EC0234-3E93-4121-9DF2-C6D70AB78C7D}" srcOrd="0" destOrd="0" presId="urn:microsoft.com/office/officeart/2018/2/layout/IconLabelList"/>
    <dgm:cxn modelId="{9FF52713-46E4-4306-960C-4B07AF6F7EB7}" type="presParOf" srcId="{BE574FAF-61EB-4883-BF75-3D005A40BC27}" destId="{EEECE4DB-76CF-4AF1-ABE2-F68EA4AAEA1A}" srcOrd="1" destOrd="0" presId="urn:microsoft.com/office/officeart/2018/2/layout/IconLabelList"/>
    <dgm:cxn modelId="{01B4851A-BB5B-4223-99E5-7E012EB453C6}" type="presParOf" srcId="{BE574FAF-61EB-4883-BF75-3D005A40BC27}" destId="{A7BC4A54-131C-4168-A29F-9F2725F86A02}" srcOrd="2" destOrd="0" presId="urn:microsoft.com/office/officeart/2018/2/layout/IconLabelList"/>
    <dgm:cxn modelId="{6DE13745-7A57-4C0A-81E4-6C4CF9027090}" type="presParOf" srcId="{F025831D-89A3-45CA-AC75-1984121BB3B9}" destId="{3F5B4D97-DB7A-458F-BC45-3343FEE3D578}" srcOrd="1" destOrd="0" presId="urn:microsoft.com/office/officeart/2018/2/layout/IconLabelList"/>
    <dgm:cxn modelId="{C0F1960F-4B57-43CC-8E1F-17BCAD591AAE}" type="presParOf" srcId="{F025831D-89A3-45CA-AC75-1984121BB3B9}" destId="{CA3A0748-BC5A-4567-8D4C-CD1B5B342BA2}" srcOrd="2" destOrd="0" presId="urn:microsoft.com/office/officeart/2018/2/layout/IconLabelList"/>
    <dgm:cxn modelId="{9C77F7B1-5E01-4970-9769-D35D839A05FD}" type="presParOf" srcId="{CA3A0748-BC5A-4567-8D4C-CD1B5B342BA2}" destId="{8E4A916F-D19D-47B1-806C-26CBA966C204}" srcOrd="0" destOrd="0" presId="urn:microsoft.com/office/officeart/2018/2/layout/IconLabelList"/>
    <dgm:cxn modelId="{89C104F1-27B1-47CE-8416-0D96B425137F}" type="presParOf" srcId="{CA3A0748-BC5A-4567-8D4C-CD1B5B342BA2}" destId="{EE9292F0-93DF-4684-9732-0BA2EB8A71AC}" srcOrd="1" destOrd="0" presId="urn:microsoft.com/office/officeart/2018/2/layout/IconLabelList"/>
    <dgm:cxn modelId="{1F7CD650-A301-4A20-8C6B-2065219F41CB}" type="presParOf" srcId="{CA3A0748-BC5A-4567-8D4C-CD1B5B342BA2}" destId="{1478A58B-391F-461B-BB54-B89CD9E280EC}" srcOrd="2" destOrd="0" presId="urn:microsoft.com/office/officeart/2018/2/layout/IconLabelList"/>
    <dgm:cxn modelId="{E6B11214-2074-48CA-9CD5-28C23FAC00D7}" type="presParOf" srcId="{F025831D-89A3-45CA-AC75-1984121BB3B9}" destId="{67551161-5838-4A3B-8D30-4961A2A2D1E1}" srcOrd="3" destOrd="0" presId="urn:microsoft.com/office/officeart/2018/2/layout/IconLabelList"/>
    <dgm:cxn modelId="{4B55DF2B-2DBD-42B1-AF0F-6575773CF954}" type="presParOf" srcId="{F025831D-89A3-45CA-AC75-1984121BB3B9}" destId="{4C0B3341-0ECD-4FA1-A792-B3D9264639EC}" srcOrd="4" destOrd="0" presId="urn:microsoft.com/office/officeart/2018/2/layout/IconLabelList"/>
    <dgm:cxn modelId="{9EE88762-4797-4FB6-A4AE-D7DB8BDC5A92}" type="presParOf" srcId="{4C0B3341-0ECD-4FA1-A792-B3D9264639EC}" destId="{25BCC914-4C2F-4EC7-8B90-7C9BFA29812E}" srcOrd="0" destOrd="0" presId="urn:microsoft.com/office/officeart/2018/2/layout/IconLabelList"/>
    <dgm:cxn modelId="{6FE259EF-C07D-464E-8D4D-BED47DE49BD4}" type="presParOf" srcId="{4C0B3341-0ECD-4FA1-A792-B3D9264639EC}" destId="{15FA4B7C-6A6C-4D58-88DB-3D84BCE87552}" srcOrd="1" destOrd="0" presId="urn:microsoft.com/office/officeart/2018/2/layout/IconLabelList"/>
    <dgm:cxn modelId="{4E5E131E-3704-460B-877D-6C9F853C1F75}" type="presParOf" srcId="{4C0B3341-0ECD-4FA1-A792-B3D9264639EC}" destId="{A1DAA4D4-C06A-494B-BE48-D6B9B015DC58}" srcOrd="2" destOrd="0" presId="urn:microsoft.com/office/officeart/2018/2/layout/IconLabelList"/>
    <dgm:cxn modelId="{6077E9AC-0E9D-4200-A081-040D26482E84}" type="presParOf" srcId="{F025831D-89A3-45CA-AC75-1984121BB3B9}" destId="{AE43B1C9-DB6C-4DFF-9E9E-352F4012254E}" srcOrd="5" destOrd="0" presId="urn:microsoft.com/office/officeart/2018/2/layout/IconLabelList"/>
    <dgm:cxn modelId="{18E62E41-6F49-4780-B2C7-F2B82895409E}" type="presParOf" srcId="{F025831D-89A3-45CA-AC75-1984121BB3B9}" destId="{9DF760AA-3E2F-4891-8C00-45130B97B0AE}" srcOrd="6" destOrd="0" presId="urn:microsoft.com/office/officeart/2018/2/layout/IconLabelList"/>
    <dgm:cxn modelId="{897019B6-F801-41AE-B119-626F6B74DE4B}" type="presParOf" srcId="{9DF760AA-3E2F-4891-8C00-45130B97B0AE}" destId="{209F367D-CD04-44DE-92B5-29700C8C39A5}" srcOrd="0" destOrd="0" presId="urn:microsoft.com/office/officeart/2018/2/layout/IconLabelList"/>
    <dgm:cxn modelId="{F6E04550-F386-4C6F-8781-89CA854B9D15}" type="presParOf" srcId="{9DF760AA-3E2F-4891-8C00-45130B97B0AE}" destId="{D30E9464-4F3D-4F26-96C5-6F22D349F289}" srcOrd="1" destOrd="0" presId="urn:microsoft.com/office/officeart/2018/2/layout/IconLabelList"/>
    <dgm:cxn modelId="{9130A622-DFB1-4757-82CD-71F9BBA3EFA9}" type="presParOf" srcId="{9DF760AA-3E2F-4891-8C00-45130B97B0AE}" destId="{4492AAEB-26A2-46FE-A490-86311AC9F76B}" srcOrd="2" destOrd="0" presId="urn:microsoft.com/office/officeart/2018/2/layout/IconLabelLis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5EC0234-3E93-4121-9DF2-C6D70AB78C7D}">
      <dsp:nvSpPr>
        <dsp:cNvPr id="0" name=""/>
        <dsp:cNvSpPr/>
      </dsp:nvSpPr>
      <dsp:spPr>
        <a:xfrm>
          <a:off x="537299" y="1082936"/>
          <a:ext cx="810000" cy="810000"/>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254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A7BC4A54-131C-4168-A29F-9F2725F86A02}">
      <dsp:nvSpPr>
        <dsp:cNvPr id="0" name=""/>
        <dsp:cNvSpPr/>
      </dsp:nvSpPr>
      <dsp:spPr>
        <a:xfrm>
          <a:off x="42299" y="2167126"/>
          <a:ext cx="1800000" cy="7425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488950">
            <a:lnSpc>
              <a:spcPct val="90000"/>
            </a:lnSpc>
            <a:spcBef>
              <a:spcPct val="0"/>
            </a:spcBef>
            <a:spcAft>
              <a:spcPct val="35000"/>
            </a:spcAft>
            <a:buNone/>
          </a:pPr>
          <a:r>
            <a:rPr lang="en-GB" sz="1100" kern="1200"/>
            <a:t>People want to travel </a:t>
          </a:r>
          <a:endParaRPr lang="en-US" sz="1100" kern="1200"/>
        </a:p>
      </dsp:txBody>
      <dsp:txXfrm>
        <a:off x="42299" y="2167126"/>
        <a:ext cx="1800000" cy="742500"/>
      </dsp:txXfrm>
    </dsp:sp>
    <dsp:sp modelId="{8E4A916F-D19D-47B1-806C-26CBA966C204}">
      <dsp:nvSpPr>
        <dsp:cNvPr id="0" name=""/>
        <dsp:cNvSpPr/>
      </dsp:nvSpPr>
      <dsp:spPr>
        <a:xfrm>
          <a:off x="2652300" y="1082936"/>
          <a:ext cx="810000" cy="810000"/>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254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1478A58B-391F-461B-BB54-B89CD9E280EC}">
      <dsp:nvSpPr>
        <dsp:cNvPr id="0" name=""/>
        <dsp:cNvSpPr/>
      </dsp:nvSpPr>
      <dsp:spPr>
        <a:xfrm>
          <a:off x="2157300" y="2167126"/>
          <a:ext cx="1800000" cy="7425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488950">
            <a:lnSpc>
              <a:spcPct val="90000"/>
            </a:lnSpc>
            <a:spcBef>
              <a:spcPct val="0"/>
            </a:spcBef>
            <a:spcAft>
              <a:spcPct val="35000"/>
            </a:spcAft>
            <a:buNone/>
          </a:pPr>
          <a:r>
            <a:rPr lang="en-GB" sz="1100" kern="1200"/>
            <a:t>Recovery has started and looks set to continue</a:t>
          </a:r>
          <a:endParaRPr lang="en-US" sz="1100" kern="1200"/>
        </a:p>
      </dsp:txBody>
      <dsp:txXfrm>
        <a:off x="2157300" y="2167126"/>
        <a:ext cx="1800000" cy="742500"/>
      </dsp:txXfrm>
    </dsp:sp>
    <dsp:sp modelId="{25BCC914-4C2F-4EC7-8B90-7C9BFA29812E}">
      <dsp:nvSpPr>
        <dsp:cNvPr id="0" name=""/>
        <dsp:cNvSpPr/>
      </dsp:nvSpPr>
      <dsp:spPr>
        <a:xfrm>
          <a:off x="4767300" y="1082936"/>
          <a:ext cx="810000" cy="810000"/>
        </a:xfrm>
        <a:prstGeom prst="rect">
          <a:avLst/>
        </a:prstGeom>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w="254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A1DAA4D4-C06A-494B-BE48-D6B9B015DC58}">
      <dsp:nvSpPr>
        <dsp:cNvPr id="0" name=""/>
        <dsp:cNvSpPr/>
      </dsp:nvSpPr>
      <dsp:spPr>
        <a:xfrm>
          <a:off x="4333649" y="2167126"/>
          <a:ext cx="1544857" cy="7425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488950">
            <a:lnSpc>
              <a:spcPct val="90000"/>
            </a:lnSpc>
            <a:spcBef>
              <a:spcPct val="0"/>
            </a:spcBef>
            <a:spcAft>
              <a:spcPct val="35000"/>
            </a:spcAft>
            <a:buNone/>
          </a:pPr>
          <a:r>
            <a:rPr lang="en-GB" sz="1100" kern="1200" dirty="0"/>
            <a:t>Clearly more challenges ahead – people are clear they still want to holiday, and will prioritise differently.</a:t>
          </a:r>
          <a:endParaRPr lang="en-US" sz="1100" kern="1200" dirty="0"/>
        </a:p>
      </dsp:txBody>
      <dsp:txXfrm>
        <a:off x="4333649" y="2167126"/>
        <a:ext cx="1544857" cy="742500"/>
      </dsp:txXfrm>
    </dsp:sp>
    <dsp:sp modelId="{209F367D-CD04-44DE-92B5-29700C8C39A5}">
      <dsp:nvSpPr>
        <dsp:cNvPr id="0" name=""/>
        <dsp:cNvSpPr/>
      </dsp:nvSpPr>
      <dsp:spPr>
        <a:xfrm>
          <a:off x="6882300" y="1082936"/>
          <a:ext cx="810000" cy="810000"/>
        </a:xfrm>
        <a:prstGeom prst="rect">
          <a:avLst/>
        </a:prstGeom>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w="254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4492AAEB-26A2-46FE-A490-86311AC9F76B}">
      <dsp:nvSpPr>
        <dsp:cNvPr id="0" name=""/>
        <dsp:cNvSpPr/>
      </dsp:nvSpPr>
      <dsp:spPr>
        <a:xfrm>
          <a:off x="6387300" y="2167126"/>
          <a:ext cx="1800000" cy="7425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488950">
            <a:lnSpc>
              <a:spcPct val="90000"/>
            </a:lnSpc>
            <a:spcBef>
              <a:spcPct val="0"/>
            </a:spcBef>
            <a:spcAft>
              <a:spcPct val="35000"/>
            </a:spcAft>
            <a:buNone/>
          </a:pPr>
          <a:r>
            <a:rPr lang="en-GB" sz="1100" kern="1200" dirty="0"/>
            <a:t>And that holiday likely to be a package, booked through a professional and stronger sustainability credentials. </a:t>
          </a:r>
          <a:endParaRPr lang="en-US" sz="1100" kern="1200" dirty="0"/>
        </a:p>
      </dsp:txBody>
      <dsp:txXfrm>
        <a:off x="6387300" y="2167126"/>
        <a:ext cx="1800000" cy="742500"/>
      </dsp:txXfrm>
    </dsp:sp>
  </dsp:spTree>
</dsp:drawing>
</file>

<file path=ppt/diagrams/layout1.xml><?xml version="1.0" encoding="utf-8"?>
<dgm:layoutDef xmlns:dgm="http://schemas.openxmlformats.org/drawingml/2006/diagram" xmlns:a="http://schemas.openxmlformats.org/drawingml/2006/main" uniqueId="urn:microsoft.com/office/officeart/2018/2/layout/IconLabelList">
  <dgm:title val="Icon Label List"/>
  <dgm:desc val="Use to show non-sequential or grouped chunks of information accompanied by a related visuals. Works best with icons or small pictures with short text ca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snake">
          <dgm:param type="grDir" val="tL"/>
          <dgm:param type="flowDir" val="row"/>
          <dgm:param type="contDir" val="sameDir"/>
          <dgm:param type="off" val="ctr"/>
          <dgm:param type="vertAlign" val="mid"/>
          <dgm:param type="horzAlign" val="ctr"/>
        </dgm:alg>
      </dgm:if>
      <dgm:else name="Name2">
        <dgm:alg type="snake">
          <dgm:param type="grDir" val="tR"/>
          <dgm:param type="flowDir" val="row"/>
          <dgm:param type="contDir" val="sameDir"/>
          <dgm:param type="off" val="ctr"/>
          <dgm:param type="vertAlign" val="mid"/>
          <dgm:param type="horzAlign" val="ctr"/>
        </dgm:alg>
      </dgm:else>
    </dgm:choose>
    <dgm:shape xmlns:r="http://schemas.openxmlformats.org/officeDocument/2006/relationships" r:blip="">
      <dgm:adjLst/>
    </dgm:shape>
    <dgm:presOf/>
    <dgm:choose name="Name3">
      <dgm:if name="Name4" axis="ch" ptType="node" func="cnt" op="lte" val="2">
        <dgm:constrLst>
          <dgm:constr type="h" for="ch" forName="compNode" refType="h" fact="0.4"/>
          <dgm:constr type="w" for="ch" forName="compNode" val="120"/>
          <dgm:constr type="w" for="ch" forName="sibTrans" refType="w" refFor="ch" refForName="compNode" fact="0.175"/>
          <dgm:constr type="sp" refType="w" refFor="ch" refForName="compNode" op="equ" fact="0.25"/>
          <dgm:constr type="primFontSz" for="des" ptType="node" op="equ" val="50"/>
          <dgm:constr type="h" for="des" forName="compNode" op="equ"/>
          <dgm:constr type="h" for="des" forName="textRect" op="equ"/>
        </dgm:constrLst>
      </dgm:if>
      <dgm:if name="Name5" axis="ch" ptType="node" func="cnt" op="lte" val="4">
        <dgm:constrLst>
          <dgm:constr type="h" for="ch" forName="compNode" refType="h" fact="0.4"/>
          <dgm:constr type="w" for="ch" forName="compNode" refType="w"/>
          <dgm:constr type="w" for="ch" forName="sibTrans" refType="w" refFor="ch" refForName="compNode" fact="0.175"/>
          <dgm:constr type="sp" refType="w" refFor="ch" refForName="compNode" op="equ" fact="0.25"/>
          <dgm:constr type="primFontSz" for="des" ptType="node" op="equ" val="36"/>
          <dgm:constr type="h" for="des" forName="compNode" op="equ"/>
          <dgm:constr type="h" for="des" forName="textRect" op="equ"/>
        </dgm:constrLst>
      </dgm:if>
      <dgm:else name="Name6">
        <dgm:constrLst>
          <dgm:constr type="h" for="ch" forName="compNode" refType="h" fact="0.4"/>
          <dgm:constr type="w" for="ch" forName="compNode" refType="w"/>
          <dgm:constr type="w" for="ch" forName="sibTrans" refType="w" refFor="ch" refForName="compNode" fact="0.175"/>
          <dgm:constr type="sp" refType="w" refFor="ch" refForName="compNode" op="equ" fact="0.25"/>
          <dgm:constr type="primFontSz" for="des" ptType="node" op="equ" val="24"/>
          <dgm:constr type="h" for="des" forName="compNode" op="equ"/>
          <dgm:constr type="h" for="des" forName="textRect" op="equ"/>
        </dgm:constrLst>
      </dgm:else>
    </dgm:choose>
    <dgm:ruleLst>
      <dgm:rule type="w" for="ch" forName="compNode" val="50" fact="NaN" max="NaN"/>
    </dgm:ruleLst>
    <dgm:forEach name="Name7" axis="ch" ptType="node">
      <dgm:layoutNode name="compNode">
        <dgm:alg type="composite"/>
        <dgm:shape xmlns:r="http://schemas.openxmlformats.org/officeDocument/2006/relationships" r:blip="">
          <dgm:adjLst/>
        </dgm:shape>
        <dgm:presOf axis="self"/>
        <dgm:constrLst>
          <dgm:constr type="w" for="ch" forName="iconRect" refType="w" fact="0.45"/>
          <dgm:constr type="h" for="ch" forName="iconRect" refType="w" refFor="ch" refForName="iconRect"/>
          <dgm:constr type="ctrX" for="ch" forName="iconRect" refType="w" fact="0.5"/>
          <dgm:constr type="t" for="ch" forName="iconRect"/>
          <dgm:constr type="h" for="ch" forName="spaceRect" refType="h" fact="0.15"/>
          <dgm:constr type="w" for="ch" forName="spaceRect" refType="w"/>
          <dgm:constr type="l" for="ch" forName="spaceRect"/>
          <dgm:constr type="t" for="ch" forName="spaceRect" refType="b" refFor="ch" refForName="iconRect"/>
          <dgm:constr type="h" for="ch" forName="textRect" val="20"/>
          <dgm:constr type="w" for="ch" forName="textRect" refType="w"/>
          <dgm:constr type="l" for="ch" forName="textRect"/>
          <dgm:constr type="t" for="ch" forName="textRect" refType="b" refFor="ch" refForName="spaceRect"/>
        </dgm:constrLst>
        <dgm:ruleLst>
          <dgm:rule type="h" val="INF" fact="NaN" max="NaN"/>
        </dgm:ruleLst>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textRect" styleLbl="revTx">
          <dgm:varLst>
            <dgm:chMax val="1"/>
            <dgm:chPref val="1"/>
          </dgm:varLst>
          <dgm:alg type="tx">
            <dgm:param type="txAnchorVert" val="t"/>
          </dgm:alg>
          <dgm:shape xmlns:r="http://schemas.openxmlformats.org/officeDocument/2006/relationships" type="rect" r:blip="">
            <dgm:adjLst/>
          </dgm:shape>
          <dgm:presOf axis="self" ptType="node"/>
          <dgm:constrLst>
            <dgm:constr type="lMarg"/>
            <dgm:constr type="rMarg"/>
            <dgm:constr type="tMarg"/>
            <dgm:constr type="bMarg"/>
          </dgm:constrLst>
          <dgm:ruleLst>
            <dgm:rule type="primFontSz" val="11" fact="NaN" max="NaN"/>
            <dgm:rule type="h" val="INF" fact="NaN" max="NaN"/>
          </dgm:ruleLst>
        </dgm:layoutNode>
      </dgm:layoutNode>
      <dgm:forEach name="Name8"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dgm1612:lstStyle>
    </a:ext>
  </dgm:extLst>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10DCD870-9427-4145-B1EF-D3B145A42CD8}" type="datetimeFigureOut">
              <a:rPr lang="en-GB" smtClean="0"/>
              <a:t>25/01/23</a:t>
            </a:fld>
            <a:endParaRPr lang="en-GB"/>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7B3F0D46-517D-4B09-B58F-007478E124D5}" type="slidenum">
              <a:rPr lang="en-GB" smtClean="0"/>
              <a:t>‹#›</a:t>
            </a:fld>
            <a:endParaRPr lang="en-GB"/>
          </a:p>
        </p:txBody>
      </p:sp>
    </p:spTree>
    <p:extLst>
      <p:ext uri="{BB962C8B-B14F-4D97-AF65-F5344CB8AC3E}">
        <p14:creationId xmlns:p14="http://schemas.microsoft.com/office/powerpoint/2010/main" val="366209842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pPr marL="457200" lvl="0" indent="-457200">
              <a:buSzPct val="100000"/>
              <a:buFont typeface="Arial" pitchFamily="34"/>
              <a:buChar char="•"/>
            </a:pPr>
            <a:endParaRPr lang="en-GB" dirty="0"/>
          </a:p>
          <a:p>
            <a:endParaRPr lang="en-GB"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3D6C965-0B36-174A-8920-99687994E828}"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13</a:t>
            </a:fld>
            <a:endParaRPr kumimoji="0" lang="en-US"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19662072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r>
              <a:rPr lang="en-GB" dirty="0"/>
              <a:t>International travel also has enormous potential to bolster the UK economy, and to provide the much-needed growth that will drive the country’s wider economic recovery from COVID-19 and the current economic slowdown. </a:t>
            </a:r>
          </a:p>
          <a:p>
            <a:endParaRPr lang="en-GB" dirty="0"/>
          </a:p>
          <a:p>
            <a:r>
              <a:rPr lang="en-GB" dirty="0"/>
              <a:t>This has been seen before – in the decade 2009-2019</a:t>
            </a:r>
          </a:p>
          <a:p>
            <a:endParaRPr lang="en-GB" dirty="0"/>
          </a:p>
          <a:p>
            <a:endParaRPr lang="en-GB" dirty="0"/>
          </a:p>
          <a:p>
            <a:r>
              <a:rPr lang="en-GB" dirty="0"/>
              <a:t>The benefits of travel are also spread across the UK, with travel-related expenditure generating economic activity in every nation, region, and constituency across the four nations. </a:t>
            </a:r>
          </a:p>
          <a:p>
            <a:endParaRPr lang="en-GB" dirty="0"/>
          </a:p>
          <a:p>
            <a:r>
              <a:rPr lang="en-GB" dirty="0"/>
              <a:t>International travel-related expenditure is £84bn each year</a:t>
            </a:r>
          </a:p>
          <a:p>
            <a:endParaRPr lang="en-GB" dirty="0"/>
          </a:p>
          <a:p>
            <a:r>
              <a:rPr lang="en-GB" dirty="0"/>
              <a:t>Inbound tourists bring £33bn of export earnings into the UK economy each year, which represents the UK’s third highest export sector, </a:t>
            </a:r>
          </a:p>
          <a:p>
            <a:endParaRPr lang="en-GB" dirty="0"/>
          </a:p>
          <a:p>
            <a:r>
              <a:rPr lang="en-GB" dirty="0"/>
              <a:t>whilst outbound travellers also make a substantial contribution to their own local economies prior to departure, amounting to £51bn through the purchase of items related to their travel, such as holiday clothing.</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3D6C965-0B36-174A-8920-99687994E828}"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14</a:t>
            </a:fld>
            <a:endParaRPr kumimoji="0" lang="en-US"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95592108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GB" dirty="0"/>
          </a:p>
          <a:p>
            <a:endParaRPr lang="en-GB" dirty="0"/>
          </a:p>
          <a:p>
            <a:endParaRPr lang="en-GB" dirty="0"/>
          </a:p>
          <a:p>
            <a:endParaRPr lang="en-US" dirty="0"/>
          </a:p>
          <a:p>
            <a:r>
              <a:rPr lang="en-US" dirty="0"/>
              <a:t>Other </a:t>
            </a:r>
          </a:p>
          <a:p>
            <a:endParaRPr lang="en-US" dirty="0"/>
          </a:p>
          <a:p>
            <a:r>
              <a:rPr lang="en-US" dirty="0"/>
              <a:t>Visits for miscellaneous purposes include those for study, to attend sporting events, and for shopping, health, religious or other purposes, together with visits for more than one purpose when none predominates (for example, visits both on business and on holiday). Overseas visitors staying overnight in the UK on their way to other destinations are also included in miscellaneous purposes.</a:t>
            </a:r>
            <a:endParaRPr lang="en-GB" dirty="0"/>
          </a:p>
          <a:p>
            <a:endParaRPr lang="en-GB"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3D6C965-0B36-174A-8920-99687994E828}"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15</a:t>
            </a:fld>
            <a:endParaRPr kumimoji="0" lang="en-US"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399040386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r>
              <a:rPr lang="en-US" dirty="0"/>
              <a:t>Other </a:t>
            </a:r>
          </a:p>
          <a:p>
            <a:endParaRPr lang="en-US" dirty="0"/>
          </a:p>
          <a:p>
            <a:r>
              <a:rPr lang="en-US" dirty="0"/>
              <a:t>Visits for miscellaneous purposes include those for study, to attend sporting events, and for shopping, health, religious or other purposes, together with visits for more than one purpose when none predominates (for example, visits both on business and on holiday). Overseas visitors staying overnight in the UK on their way to other destinations are also included in miscellaneous purposes.</a:t>
            </a:r>
            <a:endParaRPr lang="en-GB" dirty="0"/>
          </a:p>
          <a:p>
            <a:endParaRPr lang="en-GB"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3D6C965-0B36-174A-8920-99687994E828}"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16</a:t>
            </a:fld>
            <a:endParaRPr kumimoji="0" lang="en-US"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300513271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pPr marL="457200" lvl="0" indent="-457200">
              <a:buSzPct val="100000"/>
              <a:buFont typeface="Arial" pitchFamily="34"/>
              <a:buChar char="•"/>
            </a:pPr>
            <a:endParaRPr lang="en-GB" dirty="0"/>
          </a:p>
          <a:p>
            <a:endParaRPr lang="en-GB"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3D6C965-0B36-174A-8920-99687994E828}"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18</a:t>
            </a:fld>
            <a:endParaRPr kumimoji="0" lang="en-US"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74048430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pPr lvl="0"/>
            <a:r>
              <a:rPr lang="en-GB" dirty="0"/>
              <a:t>Our media work to promote travel and why they should book with an ABTA Member on Sunshine Saturday generated more than 80 pieces of coverage across national and regional papers, including The Times, The Guardian, The Daily Mail, The Daily Express, The Independent, The Daily Mirror, The Daily Star, The i paper, The Sunday Times, The Telegraph and The Sun. </a:t>
            </a:r>
          </a:p>
          <a:p>
            <a:pPr lvl="0"/>
            <a:endParaRPr lang="en-GB" dirty="0"/>
          </a:p>
          <a:p>
            <a:pPr lvl="0"/>
            <a:r>
              <a:rPr lang="en-GB" dirty="0"/>
              <a:t>Around half of the articles included the call to action to book with an ABTA Member travel agent or tour operator, including the comment piece from ABTA Chief Executive, Mark Tanzer, in The Daily Express.</a:t>
            </a:r>
          </a:p>
          <a:p>
            <a:pPr lvl="0"/>
            <a:endParaRPr lang="en-GB" dirty="0"/>
          </a:p>
          <a:p>
            <a:pPr lvl="0"/>
            <a:r>
              <a:rPr lang="en-GB" dirty="0"/>
              <a:t>On the radio, mentions included BBC Radio 4’s Today Programme and BBC Radio 5 Live, plus interviews with BBC Radio Wales, 10 local BBC radio stations, LBC News, TalkRadio and Sky News radio.</a:t>
            </a:r>
          </a:p>
          <a:p>
            <a:r>
              <a:rPr lang="en-GB" dirty="0"/>
              <a:t> </a:t>
            </a:r>
          </a:p>
          <a:p>
            <a:endParaRPr lang="en-GB"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3D6C965-0B36-174A-8920-99687994E828}"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19</a:t>
            </a:fld>
            <a:endParaRPr kumimoji="0" lang="en-US"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2477602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118735DC-22FB-4B8B-AFE4-4F7286A03203}"/>
              </a:ext>
            </a:extLst>
          </p:cNvPr>
          <p:cNvSpPr>
            <a:spLocks noGrp="1" noRot="1" noChangeAspect="1"/>
          </p:cNvSpPr>
          <p:nvPr>
            <p:ph type="sldImg"/>
          </p:nvPr>
        </p:nvSpPr>
        <p:spPr>
          <a:xfrm>
            <a:off x="1143000" y="685800"/>
            <a:ext cx="4572000" cy="3429000"/>
          </a:xfrm>
        </p:spPr>
      </p:sp>
      <p:sp>
        <p:nvSpPr>
          <p:cNvPr id="3" name="Notes Placeholder 2">
            <a:extLst>
              <a:ext uri="{FF2B5EF4-FFF2-40B4-BE49-F238E27FC236}">
                <a16:creationId xmlns:a16="http://schemas.microsoft.com/office/drawing/2014/main" id="{264BF957-5E59-4E1C-9A6D-CF2E075CF056}"/>
              </a:ext>
            </a:extLst>
          </p:cNvPr>
          <p:cNvSpPr txBox="1">
            <a:spLocks noGrp="1"/>
          </p:cNvSpPr>
          <p:nvPr>
            <p:ph type="body" sz="quarter" idx="1"/>
          </p:nvPr>
        </p:nvSpPr>
        <p:spPr/>
        <p:txBody>
          <a:bodyPr/>
          <a:lstStyle/>
          <a:p>
            <a:pPr lvl="0"/>
            <a:r>
              <a:rPr lang="en-GB" dirty="0"/>
              <a:t>So the key takeaways:</a:t>
            </a:r>
          </a:p>
          <a:p>
            <a:pPr lvl="0"/>
            <a:endParaRPr lang="en-GB" dirty="0"/>
          </a:p>
          <a:p>
            <a:pPr lvl="0"/>
            <a:r>
              <a:rPr lang="en-GB" dirty="0"/>
              <a:t>Travel remains really popular</a:t>
            </a:r>
          </a:p>
          <a:p>
            <a:pPr lvl="0"/>
            <a:endParaRPr lang="en-GB" dirty="0"/>
          </a:p>
          <a:p>
            <a:pPr lvl="0"/>
            <a:r>
              <a:rPr lang="en-GB" dirty="0"/>
              <a:t>People will cut back on other things first</a:t>
            </a:r>
          </a:p>
          <a:p>
            <a:pPr lvl="0"/>
            <a:endParaRPr lang="en-GB" dirty="0"/>
          </a:p>
          <a:p>
            <a:pPr lvl="0"/>
            <a:r>
              <a:rPr lang="en-GB" dirty="0"/>
              <a:t>But that doesn’t make the sector immune</a:t>
            </a:r>
          </a:p>
          <a:p>
            <a:pPr lvl="0"/>
            <a:endParaRPr lang="en-GB" dirty="0"/>
          </a:p>
          <a:p>
            <a:pPr lvl="0"/>
            <a:r>
              <a:rPr lang="en-GB" dirty="0"/>
              <a:t>And there are key upward trends in how people book and what they look for – package, professional, sustainability</a:t>
            </a:r>
          </a:p>
        </p:txBody>
      </p:sp>
      <p:sp>
        <p:nvSpPr>
          <p:cNvPr id="4" name="Slide Number Placeholder 3">
            <a:extLst>
              <a:ext uri="{FF2B5EF4-FFF2-40B4-BE49-F238E27FC236}">
                <a16:creationId xmlns:a16="http://schemas.microsoft.com/office/drawing/2014/main" id="{457C8679-2E11-45D1-884A-1D39AB9368CC}"/>
              </a:ext>
            </a:extLst>
          </p:cNvPr>
          <p:cNvSpPr txBox="1"/>
          <p:nvPr/>
        </p:nvSpPr>
        <p:spPr>
          <a:xfrm>
            <a:off x="3884608" y="8685208"/>
            <a:ext cx="2971800" cy="457200"/>
          </a:xfrm>
          <a:prstGeom prst="rect">
            <a:avLst/>
          </a:prstGeom>
          <a:noFill/>
          <a:ln cap="flat">
            <a:noFill/>
          </a:ln>
        </p:spPr>
        <p:txBody>
          <a:bodyPr vert="horz" wrap="square" lIns="91440" tIns="45720" rIns="91440" bIns="45720" anchor="b" anchorCtr="0" compatLnSpc="1">
            <a:noAutofit/>
          </a:bodyPr>
          <a:lstStyle/>
          <a:p>
            <a:pPr marL="0" marR="0" lvl="0" indent="0" algn="r" defTabSz="457200" rtl="0" eaLnBrk="1" fontAlgn="auto" latinLnBrk="0" hangingPunct="1">
              <a:lnSpc>
                <a:spcPct val="100000"/>
              </a:lnSpc>
              <a:spcBef>
                <a:spcPts val="0"/>
              </a:spcBef>
              <a:spcAft>
                <a:spcPts val="0"/>
              </a:spcAft>
              <a:buClrTx/>
              <a:buSzTx/>
              <a:buFontTx/>
              <a:buNone/>
              <a:tabLst/>
              <a:defRPr sz="1800" b="0" i="0" u="none" strike="noStrike" kern="0" cap="none" spc="0" baseline="0">
                <a:solidFill>
                  <a:srgbClr val="000000"/>
                </a:solidFill>
                <a:uFillTx/>
              </a:defRPr>
            </a:pPr>
            <a:fld id="{BC46B2E9-A976-4147-8FBD-1397408CD666}" type="slidenum">
              <a:rPr kumimoji="0" sz="1800" b="0" i="0" u="none" strike="noStrike" kern="0" cap="none" spc="0" normalizeH="0" baseline="0" noProof="0">
                <a:ln>
                  <a:noFill/>
                </a:ln>
                <a:solidFill>
                  <a:srgbClr val="000000"/>
                </a:solidFill>
                <a:effectLst/>
                <a:uLnTx/>
                <a:uFillTx/>
                <a:latin typeface="Calibri"/>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sz="1800" b="0" i="0" u="none" strike="noStrike" kern="0" cap="none" spc="0" baseline="0">
                  <a:solidFill>
                    <a:srgbClr val="000000"/>
                  </a:solidFill>
                  <a:uFillTx/>
                </a:defRPr>
              </a:pPr>
              <a:t>20</a:t>
            </a:fld>
            <a:endParaRPr kumimoji="0" lang="en-US" sz="1200" b="0" i="0" u="none" strike="noStrike" kern="1200" cap="none" spc="0" normalizeH="0" baseline="0" noProof="0" dirty="0">
              <a:ln>
                <a:noFill/>
              </a:ln>
              <a:solidFill>
                <a:srgbClr val="000000"/>
              </a:solidFill>
              <a:effectLst/>
              <a:uLnTx/>
              <a:uFillTx/>
              <a:latin typeface="Calibri"/>
              <a:ea typeface="+mn-ea"/>
              <a:cs typeface="+mn-cs"/>
            </a:endParaRPr>
          </a:p>
        </p:txBody>
      </p:sp>
    </p:spTree>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6.pn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Pr>
        <a:solidFill>
          <a:srgbClr val="A9D9E0"/>
        </a:solidFill>
        <a:effectLst/>
      </p:bgPr>
    </p:bg>
    <p:spTree>
      <p:nvGrpSpPr>
        <p:cNvPr id="1" name=""/>
        <p:cNvGrpSpPr/>
        <p:nvPr/>
      </p:nvGrpSpPr>
      <p:grpSpPr>
        <a:xfrm>
          <a:off x="0" y="0"/>
          <a:ext cx="0" cy="0"/>
          <a:chOff x="0" y="0"/>
          <a:chExt cx="0" cy="0"/>
        </a:xfrm>
      </p:grpSpPr>
      <p:pic>
        <p:nvPicPr>
          <p:cNvPr id="34826" name="Picture 4" descr="_Pier 6 Dark.png"/>
          <p:cNvPicPr>
            <a:picLocks noChangeAspect="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0" y="5937254"/>
            <a:ext cx="9144000" cy="728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4819" name="Rectangle 3"/>
          <p:cNvSpPr>
            <a:spLocks noGrp="1" noChangeArrowheads="1"/>
          </p:cNvSpPr>
          <p:nvPr>
            <p:ph type="ctrTitle"/>
          </p:nvPr>
        </p:nvSpPr>
        <p:spPr>
          <a:xfrm>
            <a:off x="455615" y="2492375"/>
            <a:ext cx="8220075" cy="865188"/>
          </a:xfrm>
        </p:spPr>
        <p:txBody>
          <a:bodyPr/>
          <a:lstStyle>
            <a:lvl1pPr>
              <a:defRPr sz="5400"/>
            </a:lvl1pPr>
          </a:lstStyle>
          <a:p>
            <a:pPr lvl="0"/>
            <a:r>
              <a:rPr lang="en-GB" noProof="0"/>
              <a:t>Click to edit Master title style</a:t>
            </a:r>
          </a:p>
        </p:txBody>
      </p:sp>
      <p:sp>
        <p:nvSpPr>
          <p:cNvPr id="34820" name="Rectangle 4"/>
          <p:cNvSpPr>
            <a:spLocks noGrp="1" noChangeArrowheads="1"/>
          </p:cNvSpPr>
          <p:nvPr>
            <p:ph type="subTitle" idx="1"/>
          </p:nvPr>
        </p:nvSpPr>
        <p:spPr>
          <a:xfrm>
            <a:off x="455615" y="3409952"/>
            <a:ext cx="8220075" cy="523875"/>
          </a:xfrm>
        </p:spPr>
        <p:txBody>
          <a:bodyPr rIns="0"/>
          <a:lstStyle>
            <a:lvl1pPr>
              <a:defRPr sz="2800">
                <a:solidFill>
                  <a:srgbClr val="006666"/>
                </a:solidFill>
              </a:defRPr>
            </a:lvl1pPr>
          </a:lstStyle>
          <a:p>
            <a:pPr lvl="0"/>
            <a:r>
              <a:rPr lang="en-GB" noProof="0"/>
              <a:t>Click to edit Master subtitle style</a:t>
            </a:r>
          </a:p>
        </p:txBody>
      </p:sp>
      <p:sp>
        <p:nvSpPr>
          <p:cNvPr id="34821" name="Rectangle 5"/>
          <p:cNvSpPr>
            <a:spLocks noGrp="1" noChangeArrowheads="1"/>
          </p:cNvSpPr>
          <p:nvPr>
            <p:ph type="dt" sz="half" idx="2"/>
          </p:nvPr>
        </p:nvSpPr>
        <p:spPr>
          <a:xfrm>
            <a:off x="457200" y="4005267"/>
            <a:ext cx="8218488" cy="719137"/>
          </a:xfrm>
        </p:spPr>
        <p:txBody>
          <a:bodyPr/>
          <a:lstStyle>
            <a:lvl1pPr>
              <a:defRPr sz="2400">
                <a:solidFill>
                  <a:srgbClr val="009999"/>
                </a:solidFill>
              </a:defRPr>
            </a:lvl1pPr>
          </a:lstStyle>
          <a:p>
            <a:endParaRPr lang="en-GB"/>
          </a:p>
        </p:txBody>
      </p:sp>
      <p:sp>
        <p:nvSpPr>
          <p:cNvPr id="34823" name="Rectangle 7"/>
          <p:cNvSpPr>
            <a:spLocks noGrp="1" noChangeArrowheads="1"/>
          </p:cNvSpPr>
          <p:nvPr>
            <p:ph type="sldNum" sz="quarter" idx="4"/>
          </p:nvPr>
        </p:nvSpPr>
        <p:spPr>
          <a:xfrm>
            <a:off x="4425950" y="6292850"/>
            <a:ext cx="360363" cy="215900"/>
          </a:xfrm>
        </p:spPr>
        <p:txBody>
          <a:bodyPr/>
          <a:lstStyle>
            <a:lvl1pPr>
              <a:defRPr/>
            </a:lvl1pPr>
          </a:lstStyle>
          <a:p>
            <a:fld id="{82084CF5-EA9F-4DC6-8D7A-CE7DF7405A40}" type="slidenum">
              <a:rPr lang="en-GB"/>
              <a:pPr/>
              <a:t>‹#›</a:t>
            </a:fld>
            <a:endParaRPr lang="en-GB"/>
          </a:p>
        </p:txBody>
      </p:sp>
      <p:pic>
        <p:nvPicPr>
          <p:cNvPr id="34828" name="Picture 12" descr="YLA"/>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55615" y="509592"/>
            <a:ext cx="2846387" cy="5175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7704290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GB"/>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6" name="Slide Number Placeholder 5"/>
          <p:cNvSpPr>
            <a:spLocks noGrp="1"/>
          </p:cNvSpPr>
          <p:nvPr>
            <p:ph type="sldNum" sz="quarter" idx="12"/>
          </p:nvPr>
        </p:nvSpPr>
        <p:spPr/>
        <p:txBody>
          <a:bodyPr/>
          <a:lstStyle>
            <a:lvl1pPr>
              <a:defRPr/>
            </a:lvl1pPr>
          </a:lstStyle>
          <a:p>
            <a:fld id="{83214BB8-C451-485D-AD87-9DF769449059}" type="slidenum">
              <a:rPr lang="en-GB"/>
              <a:pPr/>
              <a:t>‹#›</a:t>
            </a:fld>
            <a:endParaRPr lang="en-GB"/>
          </a:p>
        </p:txBody>
      </p:sp>
    </p:spTree>
    <p:extLst>
      <p:ext uri="{BB962C8B-B14F-4D97-AF65-F5344CB8AC3E}">
        <p14:creationId xmlns:p14="http://schemas.microsoft.com/office/powerpoint/2010/main" val="109393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4"/>
            <a:ext cx="7772400" cy="1362075"/>
          </a:xfrm>
        </p:spPr>
        <p:txBody>
          <a:bodyPr/>
          <a:lstStyle>
            <a:lvl1pPr algn="l">
              <a:defRPr sz="4000" b="1" cap="all"/>
            </a:lvl1pPr>
          </a:lstStyle>
          <a:p>
            <a:r>
              <a:rPr lang="en-US"/>
              <a:t>Click to edit Master title style</a:t>
            </a:r>
            <a:endParaRPr lang="en-GB"/>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189" indent="0">
              <a:buNone/>
              <a:defRPr sz="1800"/>
            </a:lvl2pPr>
            <a:lvl3pPr marL="914377" indent="0">
              <a:buNone/>
              <a:defRPr sz="1600"/>
            </a:lvl3pPr>
            <a:lvl4pPr marL="1371566" indent="0">
              <a:buNone/>
              <a:defRPr sz="1400"/>
            </a:lvl4pPr>
            <a:lvl5pPr marL="1828754" indent="0">
              <a:buNone/>
              <a:defRPr sz="1400"/>
            </a:lvl5pPr>
            <a:lvl6pPr marL="2285943" indent="0">
              <a:buNone/>
              <a:defRPr sz="1400"/>
            </a:lvl6pPr>
            <a:lvl7pPr marL="2743131" indent="0">
              <a:buNone/>
              <a:defRPr sz="1400"/>
            </a:lvl7pPr>
            <a:lvl8pPr marL="3200320" indent="0">
              <a:buNone/>
              <a:defRPr sz="1400"/>
            </a:lvl8pPr>
            <a:lvl9pPr marL="3657509" indent="0">
              <a:buNone/>
              <a:defRPr sz="1400"/>
            </a:lvl9pPr>
          </a:lstStyle>
          <a:p>
            <a:pPr lvl="0"/>
            <a:r>
              <a:rPr lang="en-US"/>
              <a:t>Click to edit Master text styles</a:t>
            </a:r>
          </a:p>
        </p:txBody>
      </p:sp>
      <p:sp>
        <p:nvSpPr>
          <p:cNvPr id="6" name="Slide Number Placeholder 5"/>
          <p:cNvSpPr>
            <a:spLocks noGrp="1"/>
          </p:cNvSpPr>
          <p:nvPr>
            <p:ph type="sldNum" sz="quarter" idx="12"/>
          </p:nvPr>
        </p:nvSpPr>
        <p:spPr/>
        <p:txBody>
          <a:bodyPr/>
          <a:lstStyle>
            <a:lvl1pPr>
              <a:defRPr/>
            </a:lvl1pPr>
          </a:lstStyle>
          <a:p>
            <a:fld id="{0572300E-2248-43D3-B738-F4D7E8FD0BEA}" type="slidenum">
              <a:rPr lang="en-GB"/>
              <a:pPr/>
              <a:t>‹#›</a:t>
            </a:fld>
            <a:endParaRPr lang="en-GB"/>
          </a:p>
        </p:txBody>
      </p:sp>
    </p:spTree>
    <p:extLst>
      <p:ext uri="{BB962C8B-B14F-4D97-AF65-F5344CB8AC3E}">
        <p14:creationId xmlns:p14="http://schemas.microsoft.com/office/powerpoint/2010/main" val="219168767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GB"/>
          </a:p>
        </p:txBody>
      </p:sp>
      <p:sp>
        <p:nvSpPr>
          <p:cNvPr id="3" name="Content Placeholder 2"/>
          <p:cNvSpPr>
            <a:spLocks noGrp="1"/>
          </p:cNvSpPr>
          <p:nvPr>
            <p:ph sz="half" idx="1"/>
          </p:nvPr>
        </p:nvSpPr>
        <p:spPr>
          <a:xfrm>
            <a:off x="457200" y="1676404"/>
            <a:ext cx="4038600" cy="39925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Content Placeholder 3"/>
          <p:cNvSpPr>
            <a:spLocks noGrp="1"/>
          </p:cNvSpPr>
          <p:nvPr>
            <p:ph sz="half" idx="2"/>
          </p:nvPr>
        </p:nvSpPr>
        <p:spPr>
          <a:xfrm>
            <a:off x="4648200" y="1676404"/>
            <a:ext cx="4038600" cy="39925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7" name="Slide Number Placeholder 6"/>
          <p:cNvSpPr>
            <a:spLocks noGrp="1"/>
          </p:cNvSpPr>
          <p:nvPr>
            <p:ph type="sldNum" sz="quarter" idx="12"/>
          </p:nvPr>
        </p:nvSpPr>
        <p:spPr/>
        <p:txBody>
          <a:bodyPr/>
          <a:lstStyle>
            <a:lvl1pPr>
              <a:defRPr/>
            </a:lvl1pPr>
          </a:lstStyle>
          <a:p>
            <a:fld id="{11D60AB0-64EE-449B-ABF8-2CD994A9755D}" type="slidenum">
              <a:rPr lang="en-GB"/>
              <a:pPr/>
              <a:t>‹#›</a:t>
            </a:fld>
            <a:endParaRPr lang="en-GB"/>
          </a:p>
        </p:txBody>
      </p:sp>
    </p:spTree>
    <p:extLst>
      <p:ext uri="{BB962C8B-B14F-4D97-AF65-F5344CB8AC3E}">
        <p14:creationId xmlns:p14="http://schemas.microsoft.com/office/powerpoint/2010/main" val="429046494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a:t>Click to edit Master title style</a:t>
            </a:r>
            <a:endParaRPr lang="en-GB"/>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Text Placeholder 4"/>
          <p:cNvSpPr>
            <a:spLocks noGrp="1"/>
          </p:cNvSpPr>
          <p:nvPr>
            <p:ph type="body" sz="quarter" idx="3"/>
          </p:nvPr>
        </p:nvSpPr>
        <p:spPr>
          <a:xfrm>
            <a:off x="4645027" y="1535113"/>
            <a:ext cx="4041775" cy="63976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7"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9" name="Slide Number Placeholder 8"/>
          <p:cNvSpPr>
            <a:spLocks noGrp="1"/>
          </p:cNvSpPr>
          <p:nvPr>
            <p:ph type="sldNum" sz="quarter" idx="12"/>
          </p:nvPr>
        </p:nvSpPr>
        <p:spPr/>
        <p:txBody>
          <a:bodyPr/>
          <a:lstStyle>
            <a:lvl1pPr>
              <a:defRPr/>
            </a:lvl1pPr>
          </a:lstStyle>
          <a:p>
            <a:fld id="{DBBA3909-2BA5-4319-97F4-18E0C5EBC636}" type="slidenum">
              <a:rPr lang="en-GB"/>
              <a:pPr/>
              <a:t>‹#›</a:t>
            </a:fld>
            <a:endParaRPr lang="en-GB"/>
          </a:p>
        </p:txBody>
      </p:sp>
    </p:spTree>
    <p:extLst>
      <p:ext uri="{BB962C8B-B14F-4D97-AF65-F5344CB8AC3E}">
        <p14:creationId xmlns:p14="http://schemas.microsoft.com/office/powerpoint/2010/main" val="427740694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GB"/>
          </a:p>
        </p:txBody>
      </p:sp>
      <p:sp>
        <p:nvSpPr>
          <p:cNvPr id="5" name="Slide Number Placeholder 4"/>
          <p:cNvSpPr>
            <a:spLocks noGrp="1"/>
          </p:cNvSpPr>
          <p:nvPr>
            <p:ph type="sldNum" sz="quarter" idx="12"/>
          </p:nvPr>
        </p:nvSpPr>
        <p:spPr/>
        <p:txBody>
          <a:bodyPr/>
          <a:lstStyle>
            <a:lvl1pPr>
              <a:defRPr/>
            </a:lvl1pPr>
          </a:lstStyle>
          <a:p>
            <a:fld id="{AE0C033A-C1C1-472F-9AF4-599C0D0281AD}" type="slidenum">
              <a:rPr lang="en-GB"/>
              <a:pPr/>
              <a:t>‹#›</a:t>
            </a:fld>
            <a:endParaRPr lang="en-GB"/>
          </a:p>
        </p:txBody>
      </p:sp>
    </p:spTree>
    <p:extLst>
      <p:ext uri="{BB962C8B-B14F-4D97-AF65-F5344CB8AC3E}">
        <p14:creationId xmlns:p14="http://schemas.microsoft.com/office/powerpoint/2010/main" val="90301317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endParaRPr lang="en-GB"/>
          </a:p>
        </p:txBody>
      </p:sp>
      <p:sp>
        <p:nvSpPr>
          <p:cNvPr id="3" name="Footer Placeholder 2"/>
          <p:cNvSpPr>
            <a:spLocks noGrp="1"/>
          </p:cNvSpPr>
          <p:nvPr>
            <p:ph type="ftr" sz="quarter" idx="11"/>
          </p:nvPr>
        </p:nvSpPr>
        <p:spPr/>
        <p:txBody>
          <a:bodyPr/>
          <a:lstStyle>
            <a:lvl1pPr>
              <a:defRPr/>
            </a:lvl1pPr>
          </a:lstStyle>
          <a:p>
            <a:endParaRPr lang="en-GB"/>
          </a:p>
        </p:txBody>
      </p:sp>
      <p:sp>
        <p:nvSpPr>
          <p:cNvPr id="4" name="Slide Number Placeholder 3"/>
          <p:cNvSpPr>
            <a:spLocks noGrp="1"/>
          </p:cNvSpPr>
          <p:nvPr>
            <p:ph type="sldNum" sz="quarter" idx="12"/>
          </p:nvPr>
        </p:nvSpPr>
        <p:spPr/>
        <p:txBody>
          <a:bodyPr/>
          <a:lstStyle>
            <a:lvl1pPr>
              <a:defRPr/>
            </a:lvl1pPr>
          </a:lstStyle>
          <a:p>
            <a:fld id="{461718D2-5854-448E-B416-8623C88FABA8}" type="slidenum">
              <a:rPr lang="en-GB"/>
              <a:pPr/>
              <a:t>‹#›</a:t>
            </a:fld>
            <a:endParaRPr lang="en-GB"/>
          </a:p>
        </p:txBody>
      </p:sp>
    </p:spTree>
    <p:extLst>
      <p:ext uri="{BB962C8B-B14F-4D97-AF65-F5344CB8AC3E}">
        <p14:creationId xmlns:p14="http://schemas.microsoft.com/office/powerpoint/2010/main" val="57130823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2" y="273050"/>
            <a:ext cx="3008313" cy="1162050"/>
          </a:xfrm>
        </p:spPr>
        <p:txBody>
          <a:bodyPr anchor="b"/>
          <a:lstStyle>
            <a:lvl1pPr algn="l">
              <a:defRPr sz="2000" b="1"/>
            </a:lvl1pPr>
          </a:lstStyle>
          <a:p>
            <a:r>
              <a:rPr lang="en-US"/>
              <a:t>Click to edit Master title style</a:t>
            </a:r>
            <a:endParaRPr lang="en-GB"/>
          </a:p>
        </p:txBody>
      </p:sp>
      <p:sp>
        <p:nvSpPr>
          <p:cNvPr id="3" name="Content Placeholder 2"/>
          <p:cNvSpPr>
            <a:spLocks noGrp="1"/>
          </p:cNvSpPr>
          <p:nvPr>
            <p:ph idx="1"/>
          </p:nvPr>
        </p:nvSpPr>
        <p:spPr>
          <a:xfrm>
            <a:off x="3575050" y="273054"/>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Text Placeholder 3"/>
          <p:cNvSpPr>
            <a:spLocks noGrp="1"/>
          </p:cNvSpPr>
          <p:nvPr>
            <p:ph type="body" sz="half" idx="2"/>
          </p:nvPr>
        </p:nvSpPr>
        <p:spPr>
          <a:xfrm>
            <a:off x="457202" y="1435103"/>
            <a:ext cx="3008313" cy="4691063"/>
          </a:xfrm>
        </p:spPr>
        <p:txBody>
          <a:bodyPr/>
          <a:lstStyle>
            <a:lvl1pPr marL="0" indent="0">
              <a:buNone/>
              <a:defRPr sz="1400"/>
            </a:lvl1pPr>
            <a:lvl2pPr marL="457189" indent="0">
              <a:buNone/>
              <a:defRPr sz="1200"/>
            </a:lvl2pPr>
            <a:lvl3pPr marL="914377" indent="0">
              <a:buNone/>
              <a:defRPr sz="1000"/>
            </a:lvl3pPr>
            <a:lvl4pPr marL="1371566" indent="0">
              <a:buNone/>
              <a:defRPr sz="900"/>
            </a:lvl4pPr>
            <a:lvl5pPr marL="1828754" indent="0">
              <a:buNone/>
              <a:defRPr sz="900"/>
            </a:lvl5pPr>
            <a:lvl6pPr marL="2285943" indent="0">
              <a:buNone/>
              <a:defRPr sz="900"/>
            </a:lvl6pPr>
            <a:lvl7pPr marL="2743131" indent="0">
              <a:buNone/>
              <a:defRPr sz="900"/>
            </a:lvl7pPr>
            <a:lvl8pPr marL="3200320" indent="0">
              <a:buNone/>
              <a:defRPr sz="900"/>
            </a:lvl8pPr>
            <a:lvl9pPr marL="3657509"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lvl1pPr>
              <a:defRPr/>
            </a:lvl1pPr>
          </a:lstStyle>
          <a:p>
            <a:endParaRPr lang="en-GB"/>
          </a:p>
        </p:txBody>
      </p:sp>
      <p:sp>
        <p:nvSpPr>
          <p:cNvPr id="6" name="Footer Placeholder 5"/>
          <p:cNvSpPr>
            <a:spLocks noGrp="1"/>
          </p:cNvSpPr>
          <p:nvPr>
            <p:ph type="ftr" sz="quarter" idx="11"/>
          </p:nvPr>
        </p:nvSpPr>
        <p:spPr/>
        <p:txBody>
          <a:bodyPr/>
          <a:lstStyle>
            <a:lvl1pPr>
              <a:defRPr/>
            </a:lvl1pPr>
          </a:lstStyle>
          <a:p>
            <a:endParaRPr lang="en-GB"/>
          </a:p>
        </p:txBody>
      </p:sp>
      <p:sp>
        <p:nvSpPr>
          <p:cNvPr id="7" name="Slide Number Placeholder 6"/>
          <p:cNvSpPr>
            <a:spLocks noGrp="1"/>
          </p:cNvSpPr>
          <p:nvPr>
            <p:ph type="sldNum" sz="quarter" idx="12"/>
          </p:nvPr>
        </p:nvSpPr>
        <p:spPr/>
        <p:txBody>
          <a:bodyPr/>
          <a:lstStyle>
            <a:lvl1pPr>
              <a:defRPr/>
            </a:lvl1pPr>
          </a:lstStyle>
          <a:p>
            <a:fld id="{203F23F9-3034-4CD2-8EEC-D59F31D8E611}" type="slidenum">
              <a:rPr lang="en-GB"/>
              <a:pPr/>
              <a:t>‹#›</a:t>
            </a:fld>
            <a:endParaRPr lang="en-GB"/>
          </a:p>
        </p:txBody>
      </p:sp>
    </p:spTree>
    <p:extLst>
      <p:ext uri="{BB962C8B-B14F-4D97-AF65-F5344CB8AC3E}">
        <p14:creationId xmlns:p14="http://schemas.microsoft.com/office/powerpoint/2010/main" val="124039201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endParaRPr lang="en-GB"/>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endParaRPr lang="en-GB"/>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189" indent="0">
              <a:buNone/>
              <a:defRPr sz="1200"/>
            </a:lvl2pPr>
            <a:lvl3pPr marL="914377" indent="0">
              <a:buNone/>
              <a:defRPr sz="1000"/>
            </a:lvl3pPr>
            <a:lvl4pPr marL="1371566" indent="0">
              <a:buNone/>
              <a:defRPr sz="900"/>
            </a:lvl4pPr>
            <a:lvl5pPr marL="1828754" indent="0">
              <a:buNone/>
              <a:defRPr sz="900"/>
            </a:lvl5pPr>
            <a:lvl6pPr marL="2285943" indent="0">
              <a:buNone/>
              <a:defRPr sz="900"/>
            </a:lvl6pPr>
            <a:lvl7pPr marL="2743131" indent="0">
              <a:buNone/>
              <a:defRPr sz="900"/>
            </a:lvl7pPr>
            <a:lvl8pPr marL="3200320" indent="0">
              <a:buNone/>
              <a:defRPr sz="900"/>
            </a:lvl8pPr>
            <a:lvl9pPr marL="3657509" indent="0">
              <a:buNone/>
              <a:defRPr sz="900"/>
            </a:lvl9pPr>
          </a:lstStyle>
          <a:p>
            <a:pPr lvl="0"/>
            <a:r>
              <a:rPr lang="en-US"/>
              <a:t>Click to edit Master text styles</a:t>
            </a:r>
          </a:p>
        </p:txBody>
      </p:sp>
      <p:sp>
        <p:nvSpPr>
          <p:cNvPr id="7" name="Slide Number Placeholder 6"/>
          <p:cNvSpPr>
            <a:spLocks noGrp="1"/>
          </p:cNvSpPr>
          <p:nvPr>
            <p:ph type="sldNum" sz="quarter" idx="12"/>
          </p:nvPr>
        </p:nvSpPr>
        <p:spPr/>
        <p:txBody>
          <a:bodyPr/>
          <a:lstStyle>
            <a:lvl1pPr>
              <a:defRPr/>
            </a:lvl1pPr>
          </a:lstStyle>
          <a:p>
            <a:fld id="{816E1350-8E90-483E-94BA-992F6C9CBDBE}" type="slidenum">
              <a:rPr lang="en-GB"/>
              <a:pPr/>
              <a:t>‹#›</a:t>
            </a:fld>
            <a:endParaRPr lang="en-GB"/>
          </a:p>
        </p:txBody>
      </p:sp>
    </p:spTree>
    <p:extLst>
      <p:ext uri="{BB962C8B-B14F-4D97-AF65-F5344CB8AC3E}">
        <p14:creationId xmlns:p14="http://schemas.microsoft.com/office/powerpoint/2010/main" val="190674394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GB"/>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6" name="Slide Number Placeholder 5"/>
          <p:cNvSpPr>
            <a:spLocks noGrp="1"/>
          </p:cNvSpPr>
          <p:nvPr>
            <p:ph type="sldNum" sz="quarter" idx="12"/>
          </p:nvPr>
        </p:nvSpPr>
        <p:spPr/>
        <p:txBody>
          <a:bodyPr/>
          <a:lstStyle>
            <a:lvl1pPr>
              <a:defRPr/>
            </a:lvl1pPr>
          </a:lstStyle>
          <a:p>
            <a:fld id="{541E6931-2420-4F7C-A357-ED9CBDF9BDE2}" type="slidenum">
              <a:rPr lang="en-GB"/>
              <a:pPr/>
              <a:t>‹#›</a:t>
            </a:fld>
            <a:endParaRPr lang="en-GB"/>
          </a:p>
        </p:txBody>
      </p:sp>
    </p:spTree>
    <p:extLst>
      <p:ext uri="{BB962C8B-B14F-4D97-AF65-F5344CB8AC3E}">
        <p14:creationId xmlns:p14="http://schemas.microsoft.com/office/powerpoint/2010/main" val="195479016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377825"/>
            <a:ext cx="2057400" cy="5291138"/>
          </a:xfrm>
        </p:spPr>
        <p:txBody>
          <a:bodyPr vert="eaVert"/>
          <a:lstStyle/>
          <a:p>
            <a:r>
              <a:rPr lang="en-US"/>
              <a:t>Click to edit Master title style</a:t>
            </a:r>
            <a:endParaRPr lang="en-GB"/>
          </a:p>
        </p:txBody>
      </p:sp>
      <p:sp>
        <p:nvSpPr>
          <p:cNvPr id="3" name="Vertical Text Placeholder 2"/>
          <p:cNvSpPr>
            <a:spLocks noGrp="1"/>
          </p:cNvSpPr>
          <p:nvPr>
            <p:ph type="body" orient="vert" idx="1"/>
          </p:nvPr>
        </p:nvSpPr>
        <p:spPr>
          <a:xfrm>
            <a:off x="457200" y="377825"/>
            <a:ext cx="6019800" cy="52911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6" name="Slide Number Placeholder 5"/>
          <p:cNvSpPr>
            <a:spLocks noGrp="1"/>
          </p:cNvSpPr>
          <p:nvPr>
            <p:ph type="sldNum" sz="quarter" idx="12"/>
          </p:nvPr>
        </p:nvSpPr>
        <p:spPr/>
        <p:txBody>
          <a:bodyPr/>
          <a:lstStyle>
            <a:lvl1pPr>
              <a:defRPr/>
            </a:lvl1pPr>
          </a:lstStyle>
          <a:p>
            <a:fld id="{8D704643-9295-4FCA-A78F-BFE707EBCF8E}" type="slidenum">
              <a:rPr lang="en-GB"/>
              <a:pPr/>
              <a:t>‹#›</a:t>
            </a:fld>
            <a:endParaRPr lang="en-GB"/>
          </a:p>
        </p:txBody>
      </p:sp>
    </p:spTree>
    <p:extLst>
      <p:ext uri="{BB962C8B-B14F-4D97-AF65-F5344CB8AC3E}">
        <p14:creationId xmlns:p14="http://schemas.microsoft.com/office/powerpoint/2010/main" val="123996920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cSld name="1_Title and Content">
    <p:bg>
      <p:bgPr>
        <a:solidFill>
          <a:srgbClr val="FFFFFF"/>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779930"/>
          </a:xfrm>
          <a:solidFill>
            <a:schemeClr val="accent1"/>
          </a:solidFill>
        </p:spPr>
        <p:txBody>
          <a:bodyPr anchor="b" anchorCtr="0"/>
          <a:lstStyle>
            <a:lvl1pPr>
              <a:defRPr b="1">
                <a:solidFill>
                  <a:schemeClr val="bg1"/>
                </a:solidFill>
              </a:defRPr>
            </a:lvl1pPr>
          </a:lstStyle>
          <a:p>
            <a:r>
              <a:rPr lang="en-US"/>
              <a:t>Click to edit Master title style</a:t>
            </a:r>
            <a:endParaRPr lang="en-GB"/>
          </a:p>
        </p:txBody>
      </p:sp>
      <p:sp>
        <p:nvSpPr>
          <p:cNvPr id="11" name="Rectangle 6"/>
          <p:cNvSpPr>
            <a:spLocks noGrp="1" noChangeArrowheads="1"/>
          </p:cNvSpPr>
          <p:nvPr>
            <p:ph type="sldNum" sz="quarter" idx="4"/>
          </p:nvPr>
        </p:nvSpPr>
        <p:spPr bwMode="auto">
          <a:xfrm>
            <a:off x="8534402" y="6393225"/>
            <a:ext cx="376239" cy="268287"/>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 uri="{AF507438-7753-43e0-B8FC-AC1667EBCBE1}">
              <a14:hiddenEffects xmln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751" smtClean="0">
                <a:solidFill>
                  <a:schemeClr val="tx2"/>
                </a:solidFill>
                <a:latin typeface="Calibri" pitchFamily="34" charset="0"/>
                <a:cs typeface="Arial" pitchFamily="34" charset="0"/>
              </a:defRPr>
            </a:lvl1pPr>
          </a:lstStyle>
          <a:p>
            <a:pPr fontAlgn="base">
              <a:spcAft>
                <a:spcPct val="0"/>
              </a:spcAft>
              <a:defRPr/>
            </a:pPr>
            <a:fld id="{D345709D-A08D-44F7-9E83-09F6598B59BC}" type="slidenum">
              <a:rPr lang="en-GB">
                <a:solidFill>
                  <a:srgbClr val="006666"/>
                </a:solidFill>
              </a:rPr>
              <a:pPr fontAlgn="base">
                <a:spcAft>
                  <a:spcPct val="0"/>
                </a:spcAft>
                <a:defRPr/>
              </a:pPr>
              <a:t>‹#›</a:t>
            </a:fld>
            <a:endParaRPr lang="en-GB">
              <a:solidFill>
                <a:srgbClr val="006666"/>
              </a:solidFill>
            </a:endParaRPr>
          </a:p>
        </p:txBody>
      </p:sp>
      <p:sp>
        <p:nvSpPr>
          <p:cNvPr id="4" name="Rectangle 3"/>
          <p:cNvSpPr/>
          <p:nvPr userDrawn="1"/>
        </p:nvSpPr>
        <p:spPr>
          <a:xfrm>
            <a:off x="0" y="797172"/>
            <a:ext cx="9144000" cy="540043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900">
              <a:solidFill>
                <a:prstClr val="white"/>
              </a:solidFill>
              <a:latin typeface="Calibri" pitchFamily="34" charset="0"/>
            </a:endParaRPr>
          </a:p>
        </p:txBody>
      </p:sp>
      <p:sp>
        <p:nvSpPr>
          <p:cNvPr id="3" name="Footer Placeholder 2"/>
          <p:cNvSpPr>
            <a:spLocks noGrp="1"/>
          </p:cNvSpPr>
          <p:nvPr>
            <p:ph type="ftr" sz="quarter" idx="10"/>
          </p:nvPr>
        </p:nvSpPr>
        <p:spPr>
          <a:xfrm>
            <a:off x="5037670" y="6393225"/>
            <a:ext cx="3496733" cy="268287"/>
          </a:xfrm>
          <a:prstGeom prst="rect">
            <a:avLst/>
          </a:prstGeom>
        </p:spPr>
        <p:txBody>
          <a:bodyPr/>
          <a:lstStyle/>
          <a:p>
            <a:pPr algn="r" fontAlgn="base">
              <a:spcBef>
                <a:spcPct val="0"/>
              </a:spcBef>
              <a:spcAft>
                <a:spcPct val="0"/>
              </a:spcAft>
              <a:defRPr/>
            </a:pPr>
            <a:endParaRPr lang="en-GB">
              <a:solidFill>
                <a:srgbClr val="006666"/>
              </a:solidFill>
            </a:endParaRPr>
          </a:p>
        </p:txBody>
      </p:sp>
    </p:spTree>
    <p:extLst>
      <p:ext uri="{BB962C8B-B14F-4D97-AF65-F5344CB8AC3E}">
        <p14:creationId xmlns:p14="http://schemas.microsoft.com/office/powerpoint/2010/main" val="126094968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userDrawn="1">
  <p:cSld name="Title Slide (Sky Blue)">
    <p:bg>
      <p:bgPr>
        <a:solidFill>
          <a:schemeClr val="bg2"/>
        </a:solidFill>
        <a:effectLst/>
      </p:bgPr>
    </p:bg>
    <p:spTree>
      <p:nvGrpSpPr>
        <p:cNvPr id="1" name=""/>
        <p:cNvGrpSpPr/>
        <p:nvPr/>
      </p:nvGrpSpPr>
      <p:grpSpPr>
        <a:xfrm>
          <a:off x="0" y="0"/>
          <a:ext cx="0" cy="0"/>
          <a:chOff x="0" y="0"/>
          <a:chExt cx="0" cy="0"/>
        </a:xfrm>
      </p:grpSpPr>
      <p:pic>
        <p:nvPicPr>
          <p:cNvPr id="13" name="Picture 4" descr="_Pier 6 Dark.png"/>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0" y="5937250"/>
            <a:ext cx="9144000" cy="728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 name="Picture 12" descr="YLA"/>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455613" y="509588"/>
            <a:ext cx="2846387" cy="517525"/>
          </a:xfrm>
          <a:prstGeom prst="rect">
            <a:avLst/>
          </a:prstGeom>
          <a:noFill/>
          <a:extLst>
            <a:ext uri="{909E8E84-426E-40DD-AFC4-6F175D3DCCD1}">
              <a14:hiddenFill xmlns:a14="http://schemas.microsoft.com/office/drawing/2010/main">
                <a:solidFill>
                  <a:srgbClr val="FFFFFF"/>
                </a:solidFill>
              </a14:hiddenFill>
            </a:ext>
          </a:extLst>
        </p:spPr>
      </p:pic>
      <p:sp>
        <p:nvSpPr>
          <p:cNvPr id="10243" name="Rectangle 3"/>
          <p:cNvSpPr>
            <a:spLocks noGrp="1" noChangeArrowheads="1"/>
          </p:cNvSpPr>
          <p:nvPr>
            <p:ph type="ctrTitle"/>
          </p:nvPr>
        </p:nvSpPr>
        <p:spPr>
          <a:xfrm>
            <a:off x="455613" y="1655093"/>
            <a:ext cx="8220075" cy="1661993"/>
          </a:xfrm>
        </p:spPr>
        <p:txBody>
          <a:bodyPr anchor="b" anchorCtr="0">
            <a:spAutoFit/>
          </a:bodyPr>
          <a:lstStyle>
            <a:lvl1pPr>
              <a:defRPr sz="5400">
                <a:solidFill>
                  <a:schemeClr val="accent1"/>
                </a:solidFill>
              </a:defRPr>
            </a:lvl1pPr>
          </a:lstStyle>
          <a:p>
            <a:pPr lvl="0"/>
            <a:r>
              <a:rPr lang="en-GB" altLang="en-US" noProof="0"/>
              <a:t>Click to edit Master title style</a:t>
            </a:r>
          </a:p>
        </p:txBody>
      </p:sp>
      <p:sp>
        <p:nvSpPr>
          <p:cNvPr id="10244" name="Rectangle 4"/>
          <p:cNvSpPr>
            <a:spLocks noGrp="1" noChangeArrowheads="1"/>
          </p:cNvSpPr>
          <p:nvPr>
            <p:ph type="subTitle" idx="1"/>
          </p:nvPr>
        </p:nvSpPr>
        <p:spPr>
          <a:xfrm>
            <a:off x="455613" y="3409950"/>
            <a:ext cx="8220075" cy="430887"/>
          </a:xfrm>
        </p:spPr>
        <p:txBody>
          <a:bodyPr rIns="0">
            <a:spAutoFit/>
          </a:bodyPr>
          <a:lstStyle>
            <a:lvl1pPr>
              <a:defRPr sz="2800">
                <a:solidFill>
                  <a:schemeClr val="accent1"/>
                </a:solidFill>
              </a:defRPr>
            </a:lvl1pPr>
          </a:lstStyle>
          <a:p>
            <a:pPr lvl="0"/>
            <a:r>
              <a:rPr lang="en-GB" altLang="en-US" noProof="0"/>
              <a:t>Click to edit Master subtitle style</a:t>
            </a:r>
          </a:p>
        </p:txBody>
      </p:sp>
      <p:sp>
        <p:nvSpPr>
          <p:cNvPr id="10" name="Text Placeholder 9"/>
          <p:cNvSpPr>
            <a:spLocks noGrp="1"/>
          </p:cNvSpPr>
          <p:nvPr>
            <p:ph type="body" sz="quarter" idx="12" hasCustomPrompt="1"/>
          </p:nvPr>
        </p:nvSpPr>
        <p:spPr>
          <a:xfrm>
            <a:off x="455613" y="4005263"/>
            <a:ext cx="8218800" cy="369332"/>
          </a:xfrm>
        </p:spPr>
        <p:txBody>
          <a:bodyPr rIns="0">
            <a:spAutoFit/>
          </a:bodyPr>
          <a:lstStyle>
            <a:lvl1pPr>
              <a:spcBef>
                <a:spcPts val="0"/>
              </a:spcBef>
              <a:defRPr>
                <a:solidFill>
                  <a:schemeClr val="tx2"/>
                </a:solidFill>
              </a:defRPr>
            </a:lvl1pPr>
          </a:lstStyle>
          <a:p>
            <a:pPr lvl="0"/>
            <a:r>
              <a:rPr lang="en-US"/>
              <a:t>Date</a:t>
            </a:r>
          </a:p>
        </p:txBody>
      </p:sp>
      <p:sp>
        <p:nvSpPr>
          <p:cNvPr id="2" name="Footer Placeholder 1"/>
          <p:cNvSpPr>
            <a:spLocks noGrp="1"/>
          </p:cNvSpPr>
          <p:nvPr>
            <p:ph type="ftr" sz="quarter" idx="13"/>
          </p:nvPr>
        </p:nvSpPr>
        <p:spPr/>
        <p:txBody>
          <a:bodyPr/>
          <a:lstStyle/>
          <a:p>
            <a:r>
              <a:rPr lang="en-GB" altLang="en-US">
                <a:solidFill>
                  <a:srgbClr val="000000"/>
                </a:solidFill>
              </a:rPr>
              <a:t>Footer can be placed here if required</a:t>
            </a:r>
          </a:p>
        </p:txBody>
      </p:sp>
      <p:sp>
        <p:nvSpPr>
          <p:cNvPr id="3" name="Slide Number Placeholder 2"/>
          <p:cNvSpPr>
            <a:spLocks noGrp="1"/>
          </p:cNvSpPr>
          <p:nvPr>
            <p:ph type="sldNum" sz="quarter" idx="14"/>
          </p:nvPr>
        </p:nvSpPr>
        <p:spPr/>
        <p:txBody>
          <a:bodyPr/>
          <a:lstStyle/>
          <a:p>
            <a:fld id="{81285FC5-60FD-4305-BD6E-AE6C4D10540A}" type="slidenum">
              <a:rPr lang="en-GB" altLang="en-US" smtClean="0">
                <a:solidFill>
                  <a:srgbClr val="000000"/>
                </a:solidFill>
              </a:rPr>
              <a:pPr/>
              <a:t>‹#›</a:t>
            </a:fld>
            <a:endParaRPr lang="en-GB" altLang="en-US">
              <a:solidFill>
                <a:srgbClr val="000000"/>
              </a:solidFill>
            </a:endParaRPr>
          </a:p>
        </p:txBody>
      </p:sp>
    </p:spTree>
    <p:extLst>
      <p:ext uri="{BB962C8B-B14F-4D97-AF65-F5344CB8AC3E}">
        <p14:creationId xmlns:p14="http://schemas.microsoft.com/office/powerpoint/2010/main" val="217672914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itle Slide (Light Blue)">
    <p:bg>
      <p:bgPr>
        <a:solidFill>
          <a:schemeClr val="tx2"/>
        </a:solidFill>
        <a:effectLst/>
      </p:bgPr>
    </p:bg>
    <p:spTree>
      <p:nvGrpSpPr>
        <p:cNvPr id="1" name=""/>
        <p:cNvGrpSpPr/>
        <p:nvPr/>
      </p:nvGrpSpPr>
      <p:grpSpPr>
        <a:xfrm>
          <a:off x="0" y="0"/>
          <a:ext cx="0" cy="0"/>
          <a:chOff x="0" y="0"/>
          <a:chExt cx="0" cy="0"/>
        </a:xfrm>
      </p:grpSpPr>
      <p:pic>
        <p:nvPicPr>
          <p:cNvPr id="10251" name="Picture 5" descr="_Pier 6 White.png"/>
          <p:cNvPicPr>
            <a:picLocks noChangeAspect="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0" y="5937250"/>
            <a:ext cx="9144000" cy="727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243" name="Rectangle 3"/>
          <p:cNvSpPr>
            <a:spLocks noGrp="1" noChangeArrowheads="1"/>
          </p:cNvSpPr>
          <p:nvPr>
            <p:ph type="ctrTitle"/>
          </p:nvPr>
        </p:nvSpPr>
        <p:spPr>
          <a:xfrm>
            <a:off x="455613" y="1655093"/>
            <a:ext cx="8220075" cy="1661993"/>
          </a:xfrm>
        </p:spPr>
        <p:txBody>
          <a:bodyPr anchor="b" anchorCtr="0">
            <a:spAutoFit/>
          </a:bodyPr>
          <a:lstStyle>
            <a:lvl1pPr>
              <a:defRPr sz="5400">
                <a:solidFill>
                  <a:srgbClr val="FFFFFF"/>
                </a:solidFill>
              </a:defRPr>
            </a:lvl1pPr>
          </a:lstStyle>
          <a:p>
            <a:pPr lvl="0"/>
            <a:r>
              <a:rPr lang="en-GB" altLang="en-US" noProof="0"/>
              <a:t>Click to edit Master title style</a:t>
            </a:r>
          </a:p>
        </p:txBody>
      </p:sp>
      <p:sp>
        <p:nvSpPr>
          <p:cNvPr id="10244" name="Rectangle 4"/>
          <p:cNvSpPr>
            <a:spLocks noGrp="1" noChangeArrowheads="1"/>
          </p:cNvSpPr>
          <p:nvPr>
            <p:ph type="subTitle" idx="1"/>
          </p:nvPr>
        </p:nvSpPr>
        <p:spPr>
          <a:xfrm>
            <a:off x="455613" y="3409950"/>
            <a:ext cx="8220075" cy="430887"/>
          </a:xfrm>
        </p:spPr>
        <p:txBody>
          <a:bodyPr rIns="0">
            <a:spAutoFit/>
          </a:bodyPr>
          <a:lstStyle>
            <a:lvl1pPr>
              <a:defRPr sz="2800">
                <a:solidFill>
                  <a:srgbClr val="FFFFFF"/>
                </a:solidFill>
              </a:defRPr>
            </a:lvl1pPr>
          </a:lstStyle>
          <a:p>
            <a:pPr lvl="0"/>
            <a:r>
              <a:rPr lang="en-GB" altLang="en-US" noProof="0"/>
              <a:t>Click to edit Master subtitle style</a:t>
            </a:r>
          </a:p>
        </p:txBody>
      </p:sp>
      <p:pic>
        <p:nvPicPr>
          <p:cNvPr id="10249" name="Picture 5" descr="YLA_White.png"/>
          <p:cNvPicPr>
            <a:picLocks noChangeAspect="1"/>
          </p:cNvPicPr>
          <p:nvPr userDrawn="1"/>
        </p:nvPicPr>
        <p:blipFill>
          <a:blip r:embed="rId3" cstate="print">
            <a:extLst>
              <a:ext uri="{28A0092B-C50C-407E-A947-70E740481C1C}">
                <a14:useLocalDpi xmlns:a14="http://schemas.microsoft.com/office/drawing/2010/main" val="0"/>
              </a:ext>
            </a:extLst>
          </a:blip>
          <a:srcRect/>
          <a:stretch>
            <a:fillRect/>
          </a:stretch>
        </p:blipFill>
        <p:spPr bwMode="black">
          <a:xfrm>
            <a:off x="458788" y="509588"/>
            <a:ext cx="2846387" cy="517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Footer Placeholder 4"/>
          <p:cNvSpPr>
            <a:spLocks noGrp="1"/>
          </p:cNvSpPr>
          <p:nvPr>
            <p:ph type="ftr" sz="quarter" idx="10"/>
          </p:nvPr>
        </p:nvSpPr>
        <p:spPr/>
        <p:txBody>
          <a:bodyPr/>
          <a:lstStyle>
            <a:lvl1pPr>
              <a:defRPr>
                <a:solidFill>
                  <a:schemeClr val="bg1"/>
                </a:solidFill>
              </a:defRPr>
            </a:lvl1pPr>
          </a:lstStyle>
          <a:p>
            <a:r>
              <a:rPr lang="en-GB" altLang="en-US">
                <a:solidFill>
                  <a:srgbClr val="FFFFFF"/>
                </a:solidFill>
              </a:rPr>
              <a:t>Footer can be placed here if required</a:t>
            </a:r>
          </a:p>
        </p:txBody>
      </p:sp>
      <p:sp>
        <p:nvSpPr>
          <p:cNvPr id="6" name="Slide Number Placeholder 5"/>
          <p:cNvSpPr>
            <a:spLocks noGrp="1"/>
          </p:cNvSpPr>
          <p:nvPr>
            <p:ph type="sldNum" sz="quarter" idx="11"/>
          </p:nvPr>
        </p:nvSpPr>
        <p:spPr/>
        <p:txBody>
          <a:bodyPr/>
          <a:lstStyle>
            <a:lvl1pPr>
              <a:defRPr>
                <a:solidFill>
                  <a:schemeClr val="bg1"/>
                </a:solidFill>
              </a:defRPr>
            </a:lvl1pPr>
          </a:lstStyle>
          <a:p>
            <a:fld id="{81285FC5-60FD-4305-BD6E-AE6C4D10540A}" type="slidenum">
              <a:rPr lang="en-GB" altLang="en-US" smtClean="0">
                <a:solidFill>
                  <a:srgbClr val="FFFFFF"/>
                </a:solidFill>
              </a:rPr>
              <a:pPr/>
              <a:t>‹#›</a:t>
            </a:fld>
            <a:endParaRPr lang="en-GB" altLang="en-US">
              <a:solidFill>
                <a:srgbClr val="FFFFFF"/>
              </a:solidFill>
            </a:endParaRPr>
          </a:p>
        </p:txBody>
      </p:sp>
      <p:sp>
        <p:nvSpPr>
          <p:cNvPr id="10" name="Text Placeholder 9"/>
          <p:cNvSpPr>
            <a:spLocks noGrp="1"/>
          </p:cNvSpPr>
          <p:nvPr>
            <p:ph type="body" sz="quarter" idx="12" hasCustomPrompt="1"/>
          </p:nvPr>
        </p:nvSpPr>
        <p:spPr>
          <a:xfrm>
            <a:off x="455613" y="4005263"/>
            <a:ext cx="8218800" cy="369332"/>
          </a:xfrm>
        </p:spPr>
        <p:txBody>
          <a:bodyPr rIns="0">
            <a:spAutoFit/>
          </a:bodyPr>
          <a:lstStyle>
            <a:lvl1pPr>
              <a:spcBef>
                <a:spcPts val="0"/>
              </a:spcBef>
              <a:defRPr>
                <a:solidFill>
                  <a:schemeClr val="accent1"/>
                </a:solidFill>
              </a:defRPr>
            </a:lvl1pPr>
          </a:lstStyle>
          <a:p>
            <a:pPr lvl="0"/>
            <a:r>
              <a:rPr lang="en-US"/>
              <a:t>Date</a:t>
            </a:r>
          </a:p>
        </p:txBody>
      </p:sp>
    </p:spTree>
    <p:extLst>
      <p:ext uri="{BB962C8B-B14F-4D97-AF65-F5344CB8AC3E}">
        <p14:creationId xmlns:p14="http://schemas.microsoft.com/office/powerpoint/2010/main" val="1441129629"/>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itle Slide (White)">
    <p:bg>
      <p:bgPr>
        <a:solidFill>
          <a:schemeClr val="bg1"/>
        </a:solidFill>
        <a:effectLst/>
      </p:bgPr>
    </p:bg>
    <p:spTree>
      <p:nvGrpSpPr>
        <p:cNvPr id="1" name=""/>
        <p:cNvGrpSpPr/>
        <p:nvPr/>
      </p:nvGrpSpPr>
      <p:grpSpPr>
        <a:xfrm>
          <a:off x="0" y="0"/>
          <a:ext cx="0" cy="0"/>
          <a:chOff x="0" y="0"/>
          <a:chExt cx="0" cy="0"/>
        </a:xfrm>
      </p:grpSpPr>
      <p:pic>
        <p:nvPicPr>
          <p:cNvPr id="12" name="Picture 3" descr="YLA.tif"/>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455613" y="509588"/>
            <a:ext cx="2846387" cy="519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 name="Picture 3" descr="_Pier 6 Dark.tif"/>
          <p:cNvPicPr>
            <a:picLocks noChangeAspect="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0" y="5937250"/>
            <a:ext cx="9144000" cy="728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243" name="Rectangle 3"/>
          <p:cNvSpPr>
            <a:spLocks noGrp="1" noChangeArrowheads="1"/>
          </p:cNvSpPr>
          <p:nvPr>
            <p:ph type="ctrTitle"/>
          </p:nvPr>
        </p:nvSpPr>
        <p:spPr>
          <a:xfrm>
            <a:off x="455613" y="1655093"/>
            <a:ext cx="8220075" cy="1661993"/>
          </a:xfrm>
        </p:spPr>
        <p:txBody>
          <a:bodyPr anchor="b" anchorCtr="0">
            <a:spAutoFit/>
          </a:bodyPr>
          <a:lstStyle>
            <a:lvl1pPr>
              <a:defRPr sz="5400">
                <a:solidFill>
                  <a:schemeClr val="accent1"/>
                </a:solidFill>
              </a:defRPr>
            </a:lvl1pPr>
          </a:lstStyle>
          <a:p>
            <a:pPr lvl="0"/>
            <a:r>
              <a:rPr lang="en-GB" altLang="en-US" noProof="0"/>
              <a:t>Click to edit Master title style</a:t>
            </a:r>
          </a:p>
        </p:txBody>
      </p:sp>
      <p:sp>
        <p:nvSpPr>
          <p:cNvPr id="10244" name="Rectangle 4"/>
          <p:cNvSpPr>
            <a:spLocks noGrp="1" noChangeArrowheads="1"/>
          </p:cNvSpPr>
          <p:nvPr>
            <p:ph type="subTitle" idx="1"/>
          </p:nvPr>
        </p:nvSpPr>
        <p:spPr>
          <a:xfrm>
            <a:off x="455613" y="3409950"/>
            <a:ext cx="8220075" cy="430887"/>
          </a:xfrm>
        </p:spPr>
        <p:txBody>
          <a:bodyPr rIns="0">
            <a:spAutoFit/>
          </a:bodyPr>
          <a:lstStyle>
            <a:lvl1pPr>
              <a:defRPr sz="2800">
                <a:solidFill>
                  <a:schemeClr val="accent1"/>
                </a:solidFill>
              </a:defRPr>
            </a:lvl1pPr>
          </a:lstStyle>
          <a:p>
            <a:pPr lvl="0"/>
            <a:r>
              <a:rPr lang="en-GB" altLang="en-US" noProof="0"/>
              <a:t>Click to edit Master subtitle style</a:t>
            </a:r>
          </a:p>
        </p:txBody>
      </p:sp>
      <p:sp>
        <p:nvSpPr>
          <p:cNvPr id="10" name="Text Placeholder 9"/>
          <p:cNvSpPr>
            <a:spLocks noGrp="1"/>
          </p:cNvSpPr>
          <p:nvPr>
            <p:ph type="body" sz="quarter" idx="12" hasCustomPrompt="1"/>
          </p:nvPr>
        </p:nvSpPr>
        <p:spPr>
          <a:xfrm>
            <a:off x="455613" y="4005263"/>
            <a:ext cx="8218800" cy="369332"/>
          </a:xfrm>
        </p:spPr>
        <p:txBody>
          <a:bodyPr rIns="0">
            <a:spAutoFit/>
          </a:bodyPr>
          <a:lstStyle>
            <a:lvl1pPr>
              <a:spcBef>
                <a:spcPts val="0"/>
              </a:spcBef>
              <a:defRPr>
                <a:solidFill>
                  <a:schemeClr val="tx2"/>
                </a:solidFill>
              </a:defRPr>
            </a:lvl1pPr>
          </a:lstStyle>
          <a:p>
            <a:pPr lvl="0"/>
            <a:r>
              <a:rPr lang="en-US"/>
              <a:t>Date</a:t>
            </a:r>
          </a:p>
        </p:txBody>
      </p:sp>
      <p:sp>
        <p:nvSpPr>
          <p:cNvPr id="2" name="Footer Placeholder 1"/>
          <p:cNvSpPr>
            <a:spLocks noGrp="1"/>
          </p:cNvSpPr>
          <p:nvPr>
            <p:ph type="ftr" sz="quarter" idx="13"/>
          </p:nvPr>
        </p:nvSpPr>
        <p:spPr/>
        <p:txBody>
          <a:bodyPr/>
          <a:lstStyle/>
          <a:p>
            <a:r>
              <a:rPr lang="en-GB" altLang="en-US">
                <a:solidFill>
                  <a:srgbClr val="000000"/>
                </a:solidFill>
              </a:rPr>
              <a:t>Footer can be placed here if required</a:t>
            </a:r>
          </a:p>
        </p:txBody>
      </p:sp>
      <p:sp>
        <p:nvSpPr>
          <p:cNvPr id="3" name="Slide Number Placeholder 2"/>
          <p:cNvSpPr>
            <a:spLocks noGrp="1"/>
          </p:cNvSpPr>
          <p:nvPr>
            <p:ph type="sldNum" sz="quarter" idx="14"/>
          </p:nvPr>
        </p:nvSpPr>
        <p:spPr/>
        <p:txBody>
          <a:bodyPr/>
          <a:lstStyle/>
          <a:p>
            <a:fld id="{81285FC5-60FD-4305-BD6E-AE6C4D10540A}" type="slidenum">
              <a:rPr lang="en-GB" altLang="en-US" smtClean="0">
                <a:solidFill>
                  <a:srgbClr val="000000"/>
                </a:solidFill>
              </a:rPr>
              <a:pPr/>
              <a:t>‹#›</a:t>
            </a:fld>
            <a:endParaRPr lang="en-GB" altLang="en-US">
              <a:solidFill>
                <a:srgbClr val="000000"/>
              </a:solidFill>
            </a:endParaRPr>
          </a:p>
        </p:txBody>
      </p:sp>
    </p:spTree>
    <p:extLst>
      <p:ext uri="{BB962C8B-B14F-4D97-AF65-F5344CB8AC3E}">
        <p14:creationId xmlns:p14="http://schemas.microsoft.com/office/powerpoint/2010/main" val="270703762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showMasterSp="0" preserve="1" userDrawn="1">
  <p:cSld name="Title Slide (Sky Blue)">
    <p:bg>
      <p:bgPr>
        <a:solidFill>
          <a:schemeClr val="bg2"/>
        </a:solidFill>
        <a:effectLst/>
      </p:bgPr>
    </p:bg>
    <p:spTree>
      <p:nvGrpSpPr>
        <p:cNvPr id="1" name=""/>
        <p:cNvGrpSpPr/>
        <p:nvPr/>
      </p:nvGrpSpPr>
      <p:grpSpPr>
        <a:xfrm>
          <a:off x="0" y="0"/>
          <a:ext cx="0" cy="0"/>
          <a:chOff x="0" y="0"/>
          <a:chExt cx="0" cy="0"/>
        </a:xfrm>
      </p:grpSpPr>
      <p:pic>
        <p:nvPicPr>
          <p:cNvPr id="13" name="Picture 4" descr="_Pier 6 Dark.png"/>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0" y="5937250"/>
            <a:ext cx="9144000" cy="728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 name="Picture 12" descr="YLA"/>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455613" y="509588"/>
            <a:ext cx="2846387" cy="517525"/>
          </a:xfrm>
          <a:prstGeom prst="rect">
            <a:avLst/>
          </a:prstGeom>
          <a:noFill/>
          <a:extLst>
            <a:ext uri="{909E8E84-426E-40DD-AFC4-6F175D3DCCD1}">
              <a14:hiddenFill xmlns:a14="http://schemas.microsoft.com/office/drawing/2010/main">
                <a:solidFill>
                  <a:srgbClr val="FFFFFF"/>
                </a:solidFill>
              </a14:hiddenFill>
            </a:ext>
          </a:extLst>
        </p:spPr>
      </p:pic>
      <p:sp>
        <p:nvSpPr>
          <p:cNvPr id="10243" name="Rectangle 3"/>
          <p:cNvSpPr>
            <a:spLocks noGrp="1" noChangeArrowheads="1"/>
          </p:cNvSpPr>
          <p:nvPr>
            <p:ph type="ctrTitle"/>
          </p:nvPr>
        </p:nvSpPr>
        <p:spPr>
          <a:xfrm>
            <a:off x="455613" y="1655093"/>
            <a:ext cx="8220075" cy="1661993"/>
          </a:xfrm>
        </p:spPr>
        <p:txBody>
          <a:bodyPr anchor="b" anchorCtr="0">
            <a:spAutoFit/>
          </a:bodyPr>
          <a:lstStyle>
            <a:lvl1pPr>
              <a:defRPr sz="5400">
                <a:solidFill>
                  <a:schemeClr val="accent1"/>
                </a:solidFill>
              </a:defRPr>
            </a:lvl1pPr>
          </a:lstStyle>
          <a:p>
            <a:pPr lvl="0"/>
            <a:r>
              <a:rPr lang="en-GB" altLang="en-US" noProof="0"/>
              <a:t>Click to edit Master title style</a:t>
            </a:r>
          </a:p>
        </p:txBody>
      </p:sp>
      <p:sp>
        <p:nvSpPr>
          <p:cNvPr id="10244" name="Rectangle 4"/>
          <p:cNvSpPr>
            <a:spLocks noGrp="1" noChangeArrowheads="1"/>
          </p:cNvSpPr>
          <p:nvPr>
            <p:ph type="subTitle" idx="1"/>
          </p:nvPr>
        </p:nvSpPr>
        <p:spPr>
          <a:xfrm>
            <a:off x="455613" y="3409950"/>
            <a:ext cx="8220075" cy="430887"/>
          </a:xfrm>
        </p:spPr>
        <p:txBody>
          <a:bodyPr rIns="0">
            <a:spAutoFit/>
          </a:bodyPr>
          <a:lstStyle>
            <a:lvl1pPr>
              <a:defRPr sz="2800">
                <a:solidFill>
                  <a:schemeClr val="accent1"/>
                </a:solidFill>
              </a:defRPr>
            </a:lvl1pPr>
          </a:lstStyle>
          <a:p>
            <a:pPr lvl="0"/>
            <a:r>
              <a:rPr lang="en-GB" altLang="en-US" noProof="0"/>
              <a:t>Click to edit Master subtitle style</a:t>
            </a:r>
          </a:p>
        </p:txBody>
      </p:sp>
      <p:sp>
        <p:nvSpPr>
          <p:cNvPr id="10" name="Text Placeholder 9"/>
          <p:cNvSpPr>
            <a:spLocks noGrp="1"/>
          </p:cNvSpPr>
          <p:nvPr>
            <p:ph type="body" sz="quarter" idx="12" hasCustomPrompt="1"/>
          </p:nvPr>
        </p:nvSpPr>
        <p:spPr>
          <a:xfrm>
            <a:off x="455613" y="4005263"/>
            <a:ext cx="8218800" cy="369332"/>
          </a:xfrm>
        </p:spPr>
        <p:txBody>
          <a:bodyPr rIns="0">
            <a:spAutoFit/>
          </a:bodyPr>
          <a:lstStyle>
            <a:lvl1pPr>
              <a:spcBef>
                <a:spcPts val="0"/>
              </a:spcBef>
              <a:defRPr>
                <a:solidFill>
                  <a:schemeClr val="tx2"/>
                </a:solidFill>
              </a:defRPr>
            </a:lvl1pPr>
          </a:lstStyle>
          <a:p>
            <a:pPr lvl="0"/>
            <a:r>
              <a:rPr lang="en-US"/>
              <a:t>Date</a:t>
            </a:r>
          </a:p>
        </p:txBody>
      </p:sp>
      <p:sp>
        <p:nvSpPr>
          <p:cNvPr id="2" name="Footer Placeholder 1"/>
          <p:cNvSpPr>
            <a:spLocks noGrp="1"/>
          </p:cNvSpPr>
          <p:nvPr>
            <p:ph type="ftr" sz="quarter" idx="13"/>
          </p:nvPr>
        </p:nvSpPr>
        <p:spPr/>
        <p:txBody>
          <a:bodyPr/>
          <a:lstStyle/>
          <a:p>
            <a:r>
              <a:rPr lang="en-GB" altLang="en-US">
                <a:solidFill>
                  <a:srgbClr val="000000"/>
                </a:solidFill>
              </a:rPr>
              <a:t>Footer can be placed here if required</a:t>
            </a:r>
          </a:p>
        </p:txBody>
      </p:sp>
      <p:sp>
        <p:nvSpPr>
          <p:cNvPr id="3" name="Slide Number Placeholder 2"/>
          <p:cNvSpPr>
            <a:spLocks noGrp="1"/>
          </p:cNvSpPr>
          <p:nvPr>
            <p:ph type="sldNum" sz="quarter" idx="14"/>
          </p:nvPr>
        </p:nvSpPr>
        <p:spPr/>
        <p:txBody>
          <a:bodyPr/>
          <a:lstStyle/>
          <a:p>
            <a:fld id="{81285FC5-60FD-4305-BD6E-AE6C4D10540A}" type="slidenum">
              <a:rPr lang="en-GB" altLang="en-US" smtClean="0">
                <a:solidFill>
                  <a:srgbClr val="000000"/>
                </a:solidFill>
              </a:rPr>
              <a:pPr/>
              <a:t>‹#›</a:t>
            </a:fld>
            <a:endParaRPr lang="en-GB" altLang="en-US">
              <a:solidFill>
                <a:srgbClr val="000000"/>
              </a:solidFill>
            </a:endParaRPr>
          </a:p>
        </p:txBody>
      </p:sp>
    </p:spTree>
    <p:extLst>
      <p:ext uri="{BB962C8B-B14F-4D97-AF65-F5344CB8AC3E}">
        <p14:creationId xmlns:p14="http://schemas.microsoft.com/office/powerpoint/2010/main" val="82133770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obj" preserve="1">
  <p:cSld name="Contents Listin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GB"/>
          </a:p>
        </p:txBody>
      </p:sp>
      <p:sp>
        <p:nvSpPr>
          <p:cNvPr id="3" name="Content Placeholder 2"/>
          <p:cNvSpPr>
            <a:spLocks noGrp="1"/>
          </p:cNvSpPr>
          <p:nvPr>
            <p:ph idx="1"/>
          </p:nvPr>
        </p:nvSpPr>
        <p:spPr/>
        <p:txBody>
          <a:bodyPr/>
          <a:lstStyle>
            <a:lvl1pPr marL="457200" indent="-457200">
              <a:buFont typeface="+mj-lt"/>
              <a:buAutoNum type="arabicPeriod"/>
              <a:defRPr/>
            </a:lvl1pPr>
            <a:lvl2pPr marL="734400" indent="-277200">
              <a:defRPr/>
            </a:lvl2pPr>
            <a:lvl3pPr marL="1011600" indent="-277200">
              <a:defRPr/>
            </a:lvl3pPr>
            <a:lvl4pPr marL="1256400">
              <a:defRPr/>
            </a:lvl4pPr>
            <a:lvl5pPr marL="155880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7" name="Footer Placeholder 6"/>
          <p:cNvSpPr>
            <a:spLocks noGrp="1"/>
          </p:cNvSpPr>
          <p:nvPr>
            <p:ph type="ftr" sz="quarter" idx="10"/>
          </p:nvPr>
        </p:nvSpPr>
        <p:spPr/>
        <p:txBody>
          <a:bodyPr/>
          <a:lstStyle/>
          <a:p>
            <a:r>
              <a:rPr lang="en-GB" altLang="en-US">
                <a:solidFill>
                  <a:srgbClr val="000000"/>
                </a:solidFill>
              </a:rPr>
              <a:t>Footer can be placed here if required</a:t>
            </a:r>
          </a:p>
        </p:txBody>
      </p:sp>
      <p:sp>
        <p:nvSpPr>
          <p:cNvPr id="8" name="Slide Number Placeholder 7"/>
          <p:cNvSpPr>
            <a:spLocks noGrp="1"/>
          </p:cNvSpPr>
          <p:nvPr>
            <p:ph type="sldNum" sz="quarter" idx="11"/>
          </p:nvPr>
        </p:nvSpPr>
        <p:spPr/>
        <p:txBody>
          <a:bodyPr/>
          <a:lstStyle/>
          <a:p>
            <a:fld id="{81285FC5-60FD-4305-BD6E-AE6C4D10540A}" type="slidenum">
              <a:rPr lang="en-GB" altLang="en-US" smtClean="0">
                <a:solidFill>
                  <a:srgbClr val="000000"/>
                </a:solidFill>
              </a:rPr>
              <a:pPr/>
              <a:t>‹#›</a:t>
            </a:fld>
            <a:endParaRPr lang="en-GB" altLang="en-US">
              <a:solidFill>
                <a:srgbClr val="000000"/>
              </a:solidFill>
            </a:endParaRPr>
          </a:p>
        </p:txBody>
      </p:sp>
    </p:spTree>
    <p:extLst>
      <p:ext uri="{BB962C8B-B14F-4D97-AF65-F5344CB8AC3E}">
        <p14:creationId xmlns:p14="http://schemas.microsoft.com/office/powerpoint/2010/main" val="307846593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obj" preserve="1">
  <p:cSld name="Bulleted Text">
    <p:spTree>
      <p:nvGrpSpPr>
        <p:cNvPr id="1" name=""/>
        <p:cNvGrpSpPr/>
        <p:nvPr/>
      </p:nvGrpSpPr>
      <p:grpSpPr>
        <a:xfrm>
          <a:off x="0" y="0"/>
          <a:ext cx="0" cy="0"/>
          <a:chOff x="0" y="0"/>
          <a:chExt cx="0" cy="0"/>
        </a:xfrm>
      </p:grpSpPr>
      <p:pic>
        <p:nvPicPr>
          <p:cNvPr id="9" name="Picture 3" descr="_Pier 6 Dark.tif"/>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0" y="5937250"/>
            <a:ext cx="9144000" cy="728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p:txBody>
          <a:bodyPr/>
          <a:lstStyle/>
          <a:p>
            <a:r>
              <a:rPr lang="en-US"/>
              <a:t>Click to edit Master title style</a:t>
            </a:r>
            <a:endParaRPr lang="en-GB"/>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7" name="Footer Placeholder 6"/>
          <p:cNvSpPr>
            <a:spLocks noGrp="1"/>
          </p:cNvSpPr>
          <p:nvPr>
            <p:ph type="ftr" sz="quarter" idx="10"/>
          </p:nvPr>
        </p:nvSpPr>
        <p:spPr/>
        <p:txBody>
          <a:bodyPr/>
          <a:lstStyle/>
          <a:p>
            <a:r>
              <a:rPr lang="en-GB" altLang="en-US">
                <a:solidFill>
                  <a:srgbClr val="000000"/>
                </a:solidFill>
              </a:rPr>
              <a:t>Footer can be placed here if required</a:t>
            </a:r>
          </a:p>
        </p:txBody>
      </p:sp>
      <p:sp>
        <p:nvSpPr>
          <p:cNvPr id="8" name="Slide Number Placeholder 7"/>
          <p:cNvSpPr>
            <a:spLocks noGrp="1"/>
          </p:cNvSpPr>
          <p:nvPr>
            <p:ph type="sldNum" sz="quarter" idx="11"/>
          </p:nvPr>
        </p:nvSpPr>
        <p:spPr/>
        <p:txBody>
          <a:bodyPr/>
          <a:lstStyle/>
          <a:p>
            <a:fld id="{81285FC5-60FD-4305-BD6E-AE6C4D10540A}" type="slidenum">
              <a:rPr lang="en-GB" altLang="en-US" smtClean="0">
                <a:solidFill>
                  <a:srgbClr val="000000"/>
                </a:solidFill>
              </a:rPr>
              <a:pPr/>
              <a:t>‹#›</a:t>
            </a:fld>
            <a:endParaRPr lang="en-GB" altLang="en-US">
              <a:solidFill>
                <a:srgbClr val="000000"/>
              </a:solidFill>
            </a:endParaRPr>
          </a:p>
        </p:txBody>
      </p:sp>
    </p:spTree>
    <p:extLst>
      <p:ext uri="{BB962C8B-B14F-4D97-AF65-F5344CB8AC3E}">
        <p14:creationId xmlns:p14="http://schemas.microsoft.com/office/powerpoint/2010/main" val="3128374510"/>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preserve="1" userDrawn="1">
  <p:cSld name="Section Divider">
    <p:bg>
      <p:bgPr>
        <a:solidFill>
          <a:schemeClr val="bg2"/>
        </a:solidFill>
        <a:effectLst/>
      </p:bgPr>
    </p:bg>
    <p:spTree>
      <p:nvGrpSpPr>
        <p:cNvPr id="1" name=""/>
        <p:cNvGrpSpPr/>
        <p:nvPr/>
      </p:nvGrpSpPr>
      <p:grpSpPr>
        <a:xfrm>
          <a:off x="0" y="0"/>
          <a:ext cx="0" cy="0"/>
          <a:chOff x="0" y="0"/>
          <a:chExt cx="0" cy="0"/>
        </a:xfrm>
      </p:grpSpPr>
      <p:pic>
        <p:nvPicPr>
          <p:cNvPr id="13" name="Picture 4" descr="_Pier 6 Dark.png"/>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0" y="5937250"/>
            <a:ext cx="9144000" cy="728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 name="Picture 12" descr="YLA"/>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455613" y="509588"/>
            <a:ext cx="2846387" cy="517525"/>
          </a:xfrm>
          <a:prstGeom prst="rect">
            <a:avLst/>
          </a:prstGeom>
          <a:noFill/>
          <a:extLst>
            <a:ext uri="{909E8E84-426E-40DD-AFC4-6F175D3DCCD1}">
              <a14:hiddenFill xmlns:a14="http://schemas.microsoft.com/office/drawing/2010/main">
                <a:solidFill>
                  <a:srgbClr val="FFFFFF"/>
                </a:solidFill>
              </a14:hiddenFill>
            </a:ext>
          </a:extLst>
        </p:spPr>
      </p:pic>
      <p:sp>
        <p:nvSpPr>
          <p:cNvPr id="10243" name="Rectangle 3"/>
          <p:cNvSpPr>
            <a:spLocks noGrp="1" noChangeArrowheads="1"/>
          </p:cNvSpPr>
          <p:nvPr>
            <p:ph type="ctrTitle"/>
          </p:nvPr>
        </p:nvSpPr>
        <p:spPr>
          <a:xfrm>
            <a:off x="455613" y="3328988"/>
            <a:ext cx="8220075" cy="2340000"/>
          </a:xfrm>
        </p:spPr>
        <p:txBody>
          <a:bodyPr anchor="t" anchorCtr="0">
            <a:normAutofit/>
          </a:bodyPr>
          <a:lstStyle>
            <a:lvl1pPr>
              <a:defRPr sz="3600">
                <a:solidFill>
                  <a:schemeClr val="accent1"/>
                </a:solidFill>
              </a:defRPr>
            </a:lvl1pPr>
          </a:lstStyle>
          <a:p>
            <a:pPr lvl="0"/>
            <a:r>
              <a:rPr lang="en-GB" altLang="en-US" noProof="0"/>
              <a:t>Click to edit Master title style</a:t>
            </a:r>
          </a:p>
        </p:txBody>
      </p:sp>
      <p:sp>
        <p:nvSpPr>
          <p:cNvPr id="2" name="Footer Placeholder 1"/>
          <p:cNvSpPr>
            <a:spLocks noGrp="1"/>
          </p:cNvSpPr>
          <p:nvPr>
            <p:ph type="ftr" sz="quarter" idx="13"/>
          </p:nvPr>
        </p:nvSpPr>
        <p:spPr/>
        <p:txBody>
          <a:bodyPr/>
          <a:lstStyle/>
          <a:p>
            <a:r>
              <a:rPr lang="en-GB" altLang="en-US">
                <a:solidFill>
                  <a:srgbClr val="000000"/>
                </a:solidFill>
              </a:rPr>
              <a:t>Footer can be placed here if required</a:t>
            </a:r>
          </a:p>
        </p:txBody>
      </p:sp>
      <p:sp>
        <p:nvSpPr>
          <p:cNvPr id="3" name="Slide Number Placeholder 2"/>
          <p:cNvSpPr>
            <a:spLocks noGrp="1"/>
          </p:cNvSpPr>
          <p:nvPr>
            <p:ph type="sldNum" sz="quarter" idx="14"/>
          </p:nvPr>
        </p:nvSpPr>
        <p:spPr/>
        <p:txBody>
          <a:bodyPr/>
          <a:lstStyle/>
          <a:p>
            <a:fld id="{81285FC5-60FD-4305-BD6E-AE6C4D10540A}" type="slidenum">
              <a:rPr lang="en-GB" altLang="en-US" smtClean="0">
                <a:solidFill>
                  <a:srgbClr val="000000"/>
                </a:solidFill>
              </a:rPr>
              <a:pPr/>
              <a:t>‹#›</a:t>
            </a:fld>
            <a:endParaRPr lang="en-GB" altLang="en-US">
              <a:solidFill>
                <a:srgbClr val="000000"/>
              </a:solidFill>
            </a:endParaRPr>
          </a:p>
        </p:txBody>
      </p:sp>
    </p:spTree>
    <p:extLst>
      <p:ext uri="{BB962C8B-B14F-4D97-AF65-F5344CB8AC3E}">
        <p14:creationId xmlns:p14="http://schemas.microsoft.com/office/powerpoint/2010/main" val="144511675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GB"/>
          </a:p>
        </p:txBody>
      </p:sp>
      <p:sp>
        <p:nvSpPr>
          <p:cNvPr id="4" name="Footer Placeholder 3"/>
          <p:cNvSpPr>
            <a:spLocks noGrp="1"/>
          </p:cNvSpPr>
          <p:nvPr>
            <p:ph type="ftr" sz="quarter" idx="11"/>
          </p:nvPr>
        </p:nvSpPr>
        <p:spPr/>
        <p:txBody>
          <a:bodyPr/>
          <a:lstStyle>
            <a:lvl1pPr>
              <a:defRPr/>
            </a:lvl1pPr>
          </a:lstStyle>
          <a:p>
            <a:r>
              <a:rPr lang="en-GB" altLang="en-US">
                <a:solidFill>
                  <a:srgbClr val="000000"/>
                </a:solidFill>
              </a:rPr>
              <a:t>Footer can be placed here if required</a:t>
            </a:r>
          </a:p>
        </p:txBody>
      </p:sp>
      <p:sp>
        <p:nvSpPr>
          <p:cNvPr id="5" name="Slide Number Placeholder 4"/>
          <p:cNvSpPr>
            <a:spLocks noGrp="1"/>
          </p:cNvSpPr>
          <p:nvPr>
            <p:ph type="sldNum" sz="quarter" idx="12"/>
          </p:nvPr>
        </p:nvSpPr>
        <p:spPr/>
        <p:txBody>
          <a:bodyPr/>
          <a:lstStyle>
            <a:lvl1pPr>
              <a:defRPr/>
            </a:lvl1pPr>
          </a:lstStyle>
          <a:p>
            <a:fld id="{D570900A-1B47-47A4-9EFF-1D461AD5F610}" type="slidenum">
              <a:rPr lang="en-GB" altLang="en-US">
                <a:solidFill>
                  <a:srgbClr val="000000"/>
                </a:solidFill>
              </a:rPr>
              <a:pPr/>
              <a:t>‹#›</a:t>
            </a:fld>
            <a:endParaRPr lang="en-GB" altLang="en-US">
              <a:solidFill>
                <a:srgbClr val="000000"/>
              </a:solidFill>
            </a:endParaRPr>
          </a:p>
        </p:txBody>
      </p:sp>
    </p:spTree>
    <p:extLst>
      <p:ext uri="{BB962C8B-B14F-4D97-AF65-F5344CB8AC3E}">
        <p14:creationId xmlns:p14="http://schemas.microsoft.com/office/powerpoint/2010/main" val="892450496"/>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3" name="Footer Placeholder 2"/>
          <p:cNvSpPr>
            <a:spLocks noGrp="1"/>
          </p:cNvSpPr>
          <p:nvPr>
            <p:ph type="ftr" sz="quarter" idx="11"/>
          </p:nvPr>
        </p:nvSpPr>
        <p:spPr/>
        <p:txBody>
          <a:bodyPr/>
          <a:lstStyle>
            <a:lvl1pPr>
              <a:defRPr/>
            </a:lvl1pPr>
          </a:lstStyle>
          <a:p>
            <a:r>
              <a:rPr lang="en-GB" altLang="en-US">
                <a:solidFill>
                  <a:srgbClr val="000000"/>
                </a:solidFill>
              </a:rPr>
              <a:t>Footer can be placed here if required</a:t>
            </a:r>
          </a:p>
        </p:txBody>
      </p:sp>
      <p:sp>
        <p:nvSpPr>
          <p:cNvPr id="4" name="Slide Number Placeholder 3"/>
          <p:cNvSpPr>
            <a:spLocks noGrp="1"/>
          </p:cNvSpPr>
          <p:nvPr>
            <p:ph type="sldNum" sz="quarter" idx="12"/>
          </p:nvPr>
        </p:nvSpPr>
        <p:spPr/>
        <p:txBody>
          <a:bodyPr/>
          <a:lstStyle>
            <a:lvl1pPr>
              <a:defRPr/>
            </a:lvl1pPr>
          </a:lstStyle>
          <a:p>
            <a:fld id="{1115D030-CAA6-4C40-A578-87DAFDF35B58}" type="slidenum">
              <a:rPr lang="en-GB" altLang="en-US">
                <a:solidFill>
                  <a:srgbClr val="000000"/>
                </a:solidFill>
              </a:rPr>
              <a:pPr/>
              <a:t>‹#›</a:t>
            </a:fld>
            <a:endParaRPr lang="en-GB" altLang="en-US">
              <a:solidFill>
                <a:srgbClr val="000000"/>
              </a:solidFill>
            </a:endParaRPr>
          </a:p>
        </p:txBody>
      </p:sp>
    </p:spTree>
    <p:extLst>
      <p:ext uri="{BB962C8B-B14F-4D97-AF65-F5344CB8AC3E}">
        <p14:creationId xmlns:p14="http://schemas.microsoft.com/office/powerpoint/2010/main" val="215706835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1.xml"/><Relationship Id="rId3" Type="http://schemas.openxmlformats.org/officeDocument/2006/relationships/slideLayout" Target="../slideLayouts/slideLayout16.xml"/><Relationship Id="rId7" Type="http://schemas.openxmlformats.org/officeDocument/2006/relationships/slideLayout" Target="../slideLayouts/slideLayout20.xml"/><Relationship Id="rId2" Type="http://schemas.openxmlformats.org/officeDocument/2006/relationships/slideLayout" Target="../slideLayouts/slideLayout15.xml"/><Relationship Id="rId1" Type="http://schemas.openxmlformats.org/officeDocument/2006/relationships/slideLayout" Target="../slideLayouts/slideLayout14.xml"/><Relationship Id="rId6" Type="http://schemas.openxmlformats.org/officeDocument/2006/relationships/slideLayout" Target="../slideLayouts/slideLayout19.xml"/><Relationship Id="rId5" Type="http://schemas.openxmlformats.org/officeDocument/2006/relationships/slideLayout" Target="../slideLayouts/slideLayout18.xml"/><Relationship Id="rId4" Type="http://schemas.openxmlformats.org/officeDocument/2006/relationships/slideLayout" Target="../slideLayouts/slideLayout17.xml"/><Relationship Id="rId9" Type="http://schemas.openxmlformats.org/officeDocument/2006/relationships/theme" Target="../theme/theme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3800" name="Picture 3" descr="_Pier 6 Dark.tif"/>
          <p:cNvPicPr>
            <a:picLocks noChangeAspect="1"/>
          </p:cNvPicPr>
          <p:nvPr/>
        </p:nvPicPr>
        <p:blipFill>
          <a:blip r:embed="rId15" cstate="print">
            <a:extLst>
              <a:ext uri="{28A0092B-C50C-407E-A947-70E740481C1C}">
                <a14:useLocalDpi xmlns:a14="http://schemas.microsoft.com/office/drawing/2010/main" val="0"/>
              </a:ext>
            </a:extLst>
          </a:blip>
          <a:srcRect/>
          <a:stretch>
            <a:fillRect/>
          </a:stretch>
        </p:blipFill>
        <p:spPr bwMode="auto">
          <a:xfrm>
            <a:off x="0" y="5937254"/>
            <a:ext cx="9144000" cy="728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3795" name="Rectangle 3"/>
          <p:cNvSpPr>
            <a:spLocks noGrp="1" noChangeArrowheads="1"/>
          </p:cNvSpPr>
          <p:nvPr>
            <p:ph type="title"/>
          </p:nvPr>
        </p:nvSpPr>
        <p:spPr bwMode="auto">
          <a:xfrm>
            <a:off x="457200" y="377826"/>
            <a:ext cx="8229600" cy="11795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bodyPr>
          <a:lstStyle/>
          <a:p>
            <a:pPr lvl="0"/>
            <a:r>
              <a:rPr lang="en-GB"/>
              <a:t>Click to edit Master title style</a:t>
            </a:r>
          </a:p>
        </p:txBody>
      </p:sp>
      <p:sp>
        <p:nvSpPr>
          <p:cNvPr id="33796" name="Rectangle 4"/>
          <p:cNvSpPr>
            <a:spLocks noGrp="1" noChangeArrowheads="1"/>
          </p:cNvSpPr>
          <p:nvPr>
            <p:ph type="body" idx="1"/>
          </p:nvPr>
        </p:nvSpPr>
        <p:spPr bwMode="auto">
          <a:xfrm>
            <a:off x="457200" y="1676404"/>
            <a:ext cx="8229600" cy="39925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126000" bIns="0" numCol="1" anchor="t" anchorCtr="0" compatLnSpc="1">
            <a:prstTxWarp prst="textNoShape">
              <a:avLst/>
            </a:prstTxWarp>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33797" name="Rectangle 5"/>
          <p:cNvSpPr>
            <a:spLocks noGrp="1" noChangeArrowheads="1"/>
          </p:cNvSpPr>
          <p:nvPr>
            <p:ph type="dt" sz="half" idx="2"/>
          </p:nvPr>
        </p:nvSpPr>
        <p:spPr bwMode="auto">
          <a:xfrm>
            <a:off x="457200" y="7029450"/>
            <a:ext cx="2133600" cy="215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bodyPr>
          <a:lstStyle>
            <a:lvl1pPr>
              <a:spcBef>
                <a:spcPct val="0"/>
              </a:spcBef>
              <a:defRPr sz="1200"/>
            </a:lvl1pPr>
          </a:lstStyle>
          <a:p>
            <a:endParaRPr lang="en-GB"/>
          </a:p>
        </p:txBody>
      </p:sp>
      <p:sp>
        <p:nvSpPr>
          <p:cNvPr id="33798" name="Rectangle 6"/>
          <p:cNvSpPr>
            <a:spLocks noGrp="1" noChangeArrowheads="1"/>
          </p:cNvSpPr>
          <p:nvPr>
            <p:ph type="ftr" sz="quarter" idx="3"/>
          </p:nvPr>
        </p:nvSpPr>
        <p:spPr bwMode="auto">
          <a:xfrm>
            <a:off x="455614" y="6292850"/>
            <a:ext cx="3598862" cy="215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bodyPr>
          <a:lstStyle>
            <a:lvl1pPr>
              <a:spcBef>
                <a:spcPct val="0"/>
              </a:spcBef>
              <a:defRPr sz="1200"/>
            </a:lvl1pPr>
          </a:lstStyle>
          <a:p>
            <a:endParaRPr lang="en-GB"/>
          </a:p>
        </p:txBody>
      </p:sp>
      <p:sp>
        <p:nvSpPr>
          <p:cNvPr id="33799" name="Rectangle 7"/>
          <p:cNvSpPr>
            <a:spLocks noGrp="1" noChangeArrowheads="1"/>
          </p:cNvSpPr>
          <p:nvPr>
            <p:ph type="sldNum" sz="quarter" idx="4"/>
          </p:nvPr>
        </p:nvSpPr>
        <p:spPr bwMode="auto">
          <a:xfrm>
            <a:off x="4427539" y="6292850"/>
            <a:ext cx="360362" cy="215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bodyPr>
          <a:lstStyle>
            <a:lvl1pPr algn="ctr">
              <a:spcBef>
                <a:spcPct val="0"/>
              </a:spcBef>
              <a:defRPr sz="1200"/>
            </a:lvl1pPr>
          </a:lstStyle>
          <a:p>
            <a:fld id="{97F6645E-D031-4575-A1DC-22C896B66908}" type="slidenum">
              <a:rPr lang="en-GB"/>
              <a:pPr/>
              <a:t>‹#›</a:t>
            </a:fld>
            <a:endParaRPr lang="en-GB"/>
          </a:p>
        </p:txBody>
      </p:sp>
    </p:spTree>
    <p:extLst>
      <p:ext uri="{BB962C8B-B14F-4D97-AF65-F5344CB8AC3E}">
        <p14:creationId xmlns:p14="http://schemas.microsoft.com/office/powerpoint/2010/main" val="1437214409"/>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83" r:id="rId13"/>
  </p:sldLayoutIdLst>
  <p:hf sldNum="0" hdr="0" ftr="0" dt="0"/>
  <p:txStyles>
    <p:titleStyle>
      <a:lvl1pPr algn="l" rtl="0" fontAlgn="base">
        <a:spcBef>
          <a:spcPct val="0"/>
        </a:spcBef>
        <a:spcAft>
          <a:spcPct val="0"/>
        </a:spcAft>
        <a:defRPr sz="3600">
          <a:solidFill>
            <a:srgbClr val="006666"/>
          </a:solidFill>
          <a:latin typeface="+mj-lt"/>
          <a:ea typeface="+mj-ea"/>
          <a:cs typeface="+mj-cs"/>
        </a:defRPr>
      </a:lvl1pPr>
      <a:lvl2pPr algn="l" rtl="0" fontAlgn="base">
        <a:spcBef>
          <a:spcPct val="0"/>
        </a:spcBef>
        <a:spcAft>
          <a:spcPct val="0"/>
        </a:spcAft>
        <a:defRPr sz="3600">
          <a:solidFill>
            <a:srgbClr val="006666"/>
          </a:solidFill>
          <a:latin typeface="Arial" charset="0"/>
        </a:defRPr>
      </a:lvl2pPr>
      <a:lvl3pPr algn="l" rtl="0" fontAlgn="base">
        <a:spcBef>
          <a:spcPct val="0"/>
        </a:spcBef>
        <a:spcAft>
          <a:spcPct val="0"/>
        </a:spcAft>
        <a:defRPr sz="3600">
          <a:solidFill>
            <a:srgbClr val="006666"/>
          </a:solidFill>
          <a:latin typeface="Arial" charset="0"/>
        </a:defRPr>
      </a:lvl3pPr>
      <a:lvl4pPr algn="l" rtl="0" fontAlgn="base">
        <a:spcBef>
          <a:spcPct val="0"/>
        </a:spcBef>
        <a:spcAft>
          <a:spcPct val="0"/>
        </a:spcAft>
        <a:defRPr sz="3600">
          <a:solidFill>
            <a:srgbClr val="006666"/>
          </a:solidFill>
          <a:latin typeface="Arial" charset="0"/>
        </a:defRPr>
      </a:lvl4pPr>
      <a:lvl5pPr algn="l" rtl="0" fontAlgn="base">
        <a:spcBef>
          <a:spcPct val="0"/>
        </a:spcBef>
        <a:spcAft>
          <a:spcPct val="0"/>
        </a:spcAft>
        <a:defRPr sz="3600">
          <a:solidFill>
            <a:srgbClr val="006666"/>
          </a:solidFill>
          <a:latin typeface="Arial" charset="0"/>
        </a:defRPr>
      </a:lvl5pPr>
      <a:lvl6pPr marL="457189" algn="l" rtl="0" fontAlgn="base">
        <a:spcBef>
          <a:spcPct val="0"/>
        </a:spcBef>
        <a:spcAft>
          <a:spcPct val="0"/>
        </a:spcAft>
        <a:defRPr sz="3600">
          <a:solidFill>
            <a:srgbClr val="006666"/>
          </a:solidFill>
          <a:latin typeface="Arial" charset="0"/>
        </a:defRPr>
      </a:lvl6pPr>
      <a:lvl7pPr marL="914377" algn="l" rtl="0" fontAlgn="base">
        <a:spcBef>
          <a:spcPct val="0"/>
        </a:spcBef>
        <a:spcAft>
          <a:spcPct val="0"/>
        </a:spcAft>
        <a:defRPr sz="3600">
          <a:solidFill>
            <a:srgbClr val="006666"/>
          </a:solidFill>
          <a:latin typeface="Arial" charset="0"/>
        </a:defRPr>
      </a:lvl7pPr>
      <a:lvl8pPr marL="1371566" algn="l" rtl="0" fontAlgn="base">
        <a:spcBef>
          <a:spcPct val="0"/>
        </a:spcBef>
        <a:spcAft>
          <a:spcPct val="0"/>
        </a:spcAft>
        <a:defRPr sz="3600">
          <a:solidFill>
            <a:srgbClr val="006666"/>
          </a:solidFill>
          <a:latin typeface="Arial" charset="0"/>
        </a:defRPr>
      </a:lvl8pPr>
      <a:lvl9pPr marL="1828754" algn="l" rtl="0" fontAlgn="base">
        <a:spcBef>
          <a:spcPct val="0"/>
        </a:spcBef>
        <a:spcAft>
          <a:spcPct val="0"/>
        </a:spcAft>
        <a:defRPr sz="3600">
          <a:solidFill>
            <a:srgbClr val="006666"/>
          </a:solidFill>
          <a:latin typeface="Arial" charset="0"/>
        </a:defRPr>
      </a:lvl9pPr>
    </p:titleStyle>
    <p:bodyStyle>
      <a:lvl1pPr algn="l" rtl="0" fontAlgn="base">
        <a:spcBef>
          <a:spcPct val="70000"/>
        </a:spcBef>
        <a:spcAft>
          <a:spcPct val="0"/>
        </a:spcAft>
        <a:defRPr sz="2400">
          <a:solidFill>
            <a:schemeClr val="tx1"/>
          </a:solidFill>
          <a:latin typeface="+mn-lt"/>
          <a:ea typeface="+mn-ea"/>
          <a:cs typeface="+mn-cs"/>
        </a:defRPr>
      </a:lvl1pPr>
      <a:lvl2pPr marL="276218" indent="-274632" algn="l" rtl="0" fontAlgn="base">
        <a:spcBef>
          <a:spcPct val="45000"/>
        </a:spcBef>
        <a:spcAft>
          <a:spcPct val="0"/>
        </a:spcAft>
        <a:buClr>
          <a:srgbClr val="006666"/>
        </a:buClr>
        <a:buChar char="•"/>
        <a:defRPr sz="2400">
          <a:solidFill>
            <a:schemeClr val="tx1"/>
          </a:solidFill>
          <a:latin typeface="+mn-lt"/>
        </a:defRPr>
      </a:lvl2pPr>
      <a:lvl3pPr marL="638159" indent="-360354" algn="l" rtl="0" fontAlgn="base">
        <a:spcBef>
          <a:spcPct val="45000"/>
        </a:spcBef>
        <a:spcAft>
          <a:spcPct val="0"/>
        </a:spcAft>
        <a:buClr>
          <a:srgbClr val="006666"/>
        </a:buClr>
        <a:buFont typeface="Arial" charset="0"/>
        <a:buChar char="–"/>
        <a:defRPr sz="2400">
          <a:solidFill>
            <a:schemeClr val="tx1"/>
          </a:solidFill>
          <a:latin typeface="+mn-lt"/>
        </a:defRPr>
      </a:lvl3pPr>
      <a:lvl4pPr marL="885803" indent="-246057" algn="l" rtl="0" fontAlgn="base">
        <a:spcBef>
          <a:spcPct val="45000"/>
        </a:spcBef>
        <a:spcAft>
          <a:spcPct val="0"/>
        </a:spcAft>
        <a:buClr>
          <a:srgbClr val="006666"/>
        </a:buClr>
        <a:buChar char="•"/>
        <a:defRPr sz="2000">
          <a:solidFill>
            <a:schemeClr val="tx1"/>
          </a:solidFill>
          <a:latin typeface="+mn-lt"/>
        </a:defRPr>
      </a:lvl4pPr>
      <a:lvl5pPr marL="1190596" indent="-303206" algn="l" rtl="0" fontAlgn="base">
        <a:spcBef>
          <a:spcPct val="45000"/>
        </a:spcBef>
        <a:spcAft>
          <a:spcPct val="0"/>
        </a:spcAft>
        <a:buClr>
          <a:srgbClr val="006666"/>
        </a:buClr>
        <a:buFont typeface="Arial" charset="0"/>
        <a:buChar char="–"/>
        <a:defRPr sz="2000">
          <a:solidFill>
            <a:schemeClr val="tx1"/>
          </a:solidFill>
          <a:latin typeface="+mn-lt"/>
        </a:defRPr>
      </a:lvl5pPr>
      <a:lvl6pPr marL="1647784" indent="-303206" algn="l" rtl="0" fontAlgn="base">
        <a:spcBef>
          <a:spcPct val="45000"/>
        </a:spcBef>
        <a:spcAft>
          <a:spcPct val="0"/>
        </a:spcAft>
        <a:buClr>
          <a:srgbClr val="006666"/>
        </a:buClr>
        <a:buFont typeface="Arial" charset="0"/>
        <a:buChar char="–"/>
        <a:defRPr sz="2000">
          <a:solidFill>
            <a:schemeClr val="tx1"/>
          </a:solidFill>
          <a:latin typeface="+mn-lt"/>
        </a:defRPr>
      </a:lvl6pPr>
      <a:lvl7pPr marL="2104973" indent="-303206" algn="l" rtl="0" fontAlgn="base">
        <a:spcBef>
          <a:spcPct val="45000"/>
        </a:spcBef>
        <a:spcAft>
          <a:spcPct val="0"/>
        </a:spcAft>
        <a:buClr>
          <a:srgbClr val="006666"/>
        </a:buClr>
        <a:buFont typeface="Arial" charset="0"/>
        <a:buChar char="–"/>
        <a:defRPr sz="2000">
          <a:solidFill>
            <a:schemeClr val="tx1"/>
          </a:solidFill>
          <a:latin typeface="+mn-lt"/>
        </a:defRPr>
      </a:lvl7pPr>
      <a:lvl8pPr marL="2562161" indent="-303206" algn="l" rtl="0" fontAlgn="base">
        <a:spcBef>
          <a:spcPct val="45000"/>
        </a:spcBef>
        <a:spcAft>
          <a:spcPct val="0"/>
        </a:spcAft>
        <a:buClr>
          <a:srgbClr val="006666"/>
        </a:buClr>
        <a:buFont typeface="Arial" charset="0"/>
        <a:buChar char="–"/>
        <a:defRPr sz="2000">
          <a:solidFill>
            <a:schemeClr val="tx1"/>
          </a:solidFill>
          <a:latin typeface="+mn-lt"/>
        </a:defRPr>
      </a:lvl8pPr>
      <a:lvl9pPr marL="3019350" indent="-303206" algn="l" rtl="0" fontAlgn="base">
        <a:spcBef>
          <a:spcPct val="45000"/>
        </a:spcBef>
        <a:spcAft>
          <a:spcPct val="0"/>
        </a:spcAft>
        <a:buClr>
          <a:srgbClr val="006666"/>
        </a:buClr>
        <a:buFont typeface="Arial" charset="0"/>
        <a:buChar char="–"/>
        <a:defRPr sz="2000">
          <a:solidFill>
            <a:schemeClr val="tx1"/>
          </a:solidFill>
          <a:latin typeface="+mn-lt"/>
        </a:defRPr>
      </a:lvl9pPr>
    </p:bodyStyle>
    <p:otherStyle>
      <a:defPPr>
        <a:defRPr lang="en-US"/>
      </a:defPPr>
      <a:lvl1pPr marL="0" algn="l" defTabSz="914377" rtl="0" eaLnBrk="1" latinLnBrk="0" hangingPunct="1">
        <a:defRPr sz="1800" kern="1200">
          <a:solidFill>
            <a:schemeClr val="tx1"/>
          </a:solidFill>
          <a:latin typeface="+mn-lt"/>
          <a:ea typeface="+mn-ea"/>
          <a:cs typeface="+mn-cs"/>
        </a:defRPr>
      </a:lvl1pPr>
      <a:lvl2pPr marL="457189" algn="l" defTabSz="914377" rtl="0" eaLnBrk="1" latinLnBrk="0" hangingPunct="1">
        <a:defRPr sz="1800" kern="1200">
          <a:solidFill>
            <a:schemeClr val="tx1"/>
          </a:solidFill>
          <a:latin typeface="+mn-lt"/>
          <a:ea typeface="+mn-ea"/>
          <a:cs typeface="+mn-cs"/>
        </a:defRPr>
      </a:lvl2pPr>
      <a:lvl3pPr marL="914377" algn="l" defTabSz="914377" rtl="0" eaLnBrk="1" latinLnBrk="0" hangingPunct="1">
        <a:defRPr sz="1800" kern="1200">
          <a:solidFill>
            <a:schemeClr val="tx1"/>
          </a:solidFill>
          <a:latin typeface="+mn-lt"/>
          <a:ea typeface="+mn-ea"/>
          <a:cs typeface="+mn-cs"/>
        </a:defRPr>
      </a:lvl3pPr>
      <a:lvl4pPr marL="1371566" algn="l" defTabSz="914377" rtl="0" eaLnBrk="1" latinLnBrk="0" hangingPunct="1">
        <a:defRPr sz="1800" kern="1200">
          <a:solidFill>
            <a:schemeClr val="tx1"/>
          </a:solidFill>
          <a:latin typeface="+mn-lt"/>
          <a:ea typeface="+mn-ea"/>
          <a:cs typeface="+mn-cs"/>
        </a:defRPr>
      </a:lvl4pPr>
      <a:lvl5pPr marL="1828754" algn="l" defTabSz="914377" rtl="0" eaLnBrk="1" latinLnBrk="0" hangingPunct="1">
        <a:defRPr sz="1800" kern="1200">
          <a:solidFill>
            <a:schemeClr val="tx1"/>
          </a:solidFill>
          <a:latin typeface="+mn-lt"/>
          <a:ea typeface="+mn-ea"/>
          <a:cs typeface="+mn-cs"/>
        </a:defRPr>
      </a:lvl5pPr>
      <a:lvl6pPr marL="2285943" algn="l" defTabSz="914377" rtl="0" eaLnBrk="1" latinLnBrk="0" hangingPunct="1">
        <a:defRPr sz="1800" kern="1200">
          <a:solidFill>
            <a:schemeClr val="tx1"/>
          </a:solidFill>
          <a:latin typeface="+mn-lt"/>
          <a:ea typeface="+mn-ea"/>
          <a:cs typeface="+mn-cs"/>
        </a:defRPr>
      </a:lvl6pPr>
      <a:lvl7pPr marL="2743131" algn="l" defTabSz="914377" rtl="0" eaLnBrk="1" latinLnBrk="0" hangingPunct="1">
        <a:defRPr sz="1800" kern="1200">
          <a:solidFill>
            <a:schemeClr val="tx1"/>
          </a:solidFill>
          <a:latin typeface="+mn-lt"/>
          <a:ea typeface="+mn-ea"/>
          <a:cs typeface="+mn-cs"/>
        </a:defRPr>
      </a:lvl7pPr>
      <a:lvl8pPr marL="3200320" algn="l" defTabSz="914377" rtl="0" eaLnBrk="1" latinLnBrk="0" hangingPunct="1">
        <a:defRPr sz="1800" kern="1200">
          <a:solidFill>
            <a:schemeClr val="tx1"/>
          </a:solidFill>
          <a:latin typeface="+mn-lt"/>
          <a:ea typeface="+mn-ea"/>
          <a:cs typeface="+mn-cs"/>
        </a:defRPr>
      </a:lvl8pPr>
      <a:lvl9pPr marL="3657509" algn="l" defTabSz="914377"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377825"/>
            <a:ext cx="8229600" cy="11795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normAutofit/>
          </a:bodyPr>
          <a:lstStyle/>
          <a:p>
            <a:pPr lvl="0"/>
            <a:r>
              <a:rPr lang="en-GB" altLang="en-US"/>
              <a:t>Click to edit Master title style</a:t>
            </a:r>
          </a:p>
        </p:txBody>
      </p:sp>
      <p:sp>
        <p:nvSpPr>
          <p:cNvPr id="1027" name="Rectangle 3"/>
          <p:cNvSpPr>
            <a:spLocks noGrp="1" noChangeArrowheads="1"/>
          </p:cNvSpPr>
          <p:nvPr>
            <p:ph type="body" idx="1"/>
          </p:nvPr>
        </p:nvSpPr>
        <p:spPr bwMode="auto">
          <a:xfrm>
            <a:off x="457200" y="1676400"/>
            <a:ext cx="8229600" cy="39925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normAutofit/>
          </a:bodyPr>
          <a:lstStyle/>
          <a:p>
            <a:pPr lvl="0"/>
            <a:r>
              <a:rPr lang="en-GB" altLang="en-US"/>
              <a:t>Click to edit Master text styles</a:t>
            </a:r>
          </a:p>
          <a:p>
            <a:pPr lvl="1"/>
            <a:r>
              <a:rPr lang="en-GB" altLang="en-US"/>
              <a:t>Second level</a:t>
            </a:r>
          </a:p>
          <a:p>
            <a:pPr lvl="2"/>
            <a:r>
              <a:rPr lang="en-GB" altLang="en-US"/>
              <a:t>Third level</a:t>
            </a:r>
          </a:p>
          <a:p>
            <a:pPr lvl="3"/>
            <a:r>
              <a:rPr lang="en-GB" altLang="en-US"/>
              <a:t>Fourth level</a:t>
            </a:r>
          </a:p>
          <a:p>
            <a:pPr lvl="4"/>
            <a:r>
              <a:rPr lang="en-GB" altLang="en-US"/>
              <a:t>Fifth level</a:t>
            </a:r>
          </a:p>
        </p:txBody>
      </p:sp>
      <p:sp>
        <p:nvSpPr>
          <p:cNvPr id="1029" name="Rectangle 5"/>
          <p:cNvSpPr>
            <a:spLocks noGrp="1" noChangeArrowheads="1"/>
          </p:cNvSpPr>
          <p:nvPr>
            <p:ph type="ftr" sz="quarter" idx="3"/>
          </p:nvPr>
        </p:nvSpPr>
        <p:spPr bwMode="auto">
          <a:xfrm>
            <a:off x="455613" y="6292850"/>
            <a:ext cx="3598862" cy="215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bodyPr>
          <a:lstStyle>
            <a:lvl1pPr>
              <a:spcBef>
                <a:spcPct val="0"/>
              </a:spcBef>
              <a:defRPr sz="1200"/>
            </a:lvl1pPr>
          </a:lstStyle>
          <a:p>
            <a:pPr fontAlgn="base">
              <a:spcAft>
                <a:spcPct val="0"/>
              </a:spcAft>
            </a:pPr>
            <a:r>
              <a:rPr lang="en-GB" altLang="en-US">
                <a:solidFill>
                  <a:srgbClr val="000000"/>
                </a:solidFill>
              </a:rPr>
              <a:t>Footer can be placed here if required</a:t>
            </a:r>
          </a:p>
        </p:txBody>
      </p:sp>
      <p:sp>
        <p:nvSpPr>
          <p:cNvPr id="1030" name="Rectangle 6"/>
          <p:cNvSpPr>
            <a:spLocks noGrp="1" noChangeArrowheads="1"/>
          </p:cNvSpPr>
          <p:nvPr>
            <p:ph type="sldNum" sz="quarter" idx="4"/>
          </p:nvPr>
        </p:nvSpPr>
        <p:spPr bwMode="auto">
          <a:xfrm>
            <a:off x="4427538" y="6292850"/>
            <a:ext cx="360362" cy="215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bodyPr>
          <a:lstStyle>
            <a:lvl1pPr algn="ctr">
              <a:spcBef>
                <a:spcPct val="0"/>
              </a:spcBef>
              <a:defRPr sz="1200"/>
            </a:lvl1pPr>
          </a:lstStyle>
          <a:p>
            <a:pPr fontAlgn="base">
              <a:spcAft>
                <a:spcPct val="0"/>
              </a:spcAft>
            </a:pPr>
            <a:fld id="{81285FC5-60FD-4305-BD6E-AE6C4D10540A}" type="slidenum">
              <a:rPr lang="en-GB" altLang="en-US">
                <a:solidFill>
                  <a:srgbClr val="000000"/>
                </a:solidFill>
              </a:rPr>
              <a:pPr fontAlgn="base">
                <a:spcAft>
                  <a:spcPct val="0"/>
                </a:spcAft>
              </a:pPr>
              <a:t>‹#›</a:t>
            </a:fld>
            <a:endParaRPr lang="en-GB" altLang="en-US">
              <a:solidFill>
                <a:srgbClr val="000000"/>
              </a:solidFill>
            </a:endParaRPr>
          </a:p>
        </p:txBody>
      </p:sp>
    </p:spTree>
    <p:extLst>
      <p:ext uri="{BB962C8B-B14F-4D97-AF65-F5344CB8AC3E}">
        <p14:creationId xmlns:p14="http://schemas.microsoft.com/office/powerpoint/2010/main" val="4278438499"/>
      </p:ext>
    </p:extLst>
  </p:cSld>
  <p:clrMap bg1="lt1" tx1="dk1" bg2="lt2" tx2="dk2" accent1="accent1" accent2="accent2" accent3="accent3" accent4="accent4" accent5="accent5" accent6="accent6" hlink="hlink" folHlink="folHlink"/>
  <p:sldLayoutIdLst>
    <p:sldLayoutId id="2147483675" r:id="rId1"/>
    <p:sldLayoutId id="2147483676" r:id="rId2"/>
    <p:sldLayoutId id="2147483677" r:id="rId3"/>
    <p:sldLayoutId id="2147483678" r:id="rId4"/>
    <p:sldLayoutId id="2147483679" r:id="rId5"/>
    <p:sldLayoutId id="2147483680" r:id="rId6"/>
    <p:sldLayoutId id="2147483681" r:id="rId7"/>
    <p:sldLayoutId id="2147483682" r:id="rId8"/>
  </p:sldLayoutIdLst>
  <p:hf hdr="0" dt="0"/>
  <p:txStyles>
    <p:titleStyle>
      <a:lvl1pPr algn="l" rtl="0" fontAlgn="base">
        <a:spcBef>
          <a:spcPct val="0"/>
        </a:spcBef>
        <a:spcAft>
          <a:spcPct val="0"/>
        </a:spcAft>
        <a:defRPr sz="3600">
          <a:solidFill>
            <a:schemeClr val="accent1"/>
          </a:solidFill>
          <a:latin typeface="+mj-lt"/>
          <a:ea typeface="+mj-ea"/>
          <a:cs typeface="+mj-cs"/>
        </a:defRPr>
      </a:lvl1pPr>
      <a:lvl2pPr algn="l" rtl="0" fontAlgn="base">
        <a:spcBef>
          <a:spcPct val="0"/>
        </a:spcBef>
        <a:spcAft>
          <a:spcPct val="0"/>
        </a:spcAft>
        <a:defRPr sz="3600">
          <a:solidFill>
            <a:srgbClr val="006666"/>
          </a:solidFill>
          <a:latin typeface="Arial" charset="0"/>
        </a:defRPr>
      </a:lvl2pPr>
      <a:lvl3pPr algn="l" rtl="0" fontAlgn="base">
        <a:spcBef>
          <a:spcPct val="0"/>
        </a:spcBef>
        <a:spcAft>
          <a:spcPct val="0"/>
        </a:spcAft>
        <a:defRPr sz="3600">
          <a:solidFill>
            <a:srgbClr val="006666"/>
          </a:solidFill>
          <a:latin typeface="Arial" charset="0"/>
        </a:defRPr>
      </a:lvl3pPr>
      <a:lvl4pPr algn="l" rtl="0" fontAlgn="base">
        <a:spcBef>
          <a:spcPct val="0"/>
        </a:spcBef>
        <a:spcAft>
          <a:spcPct val="0"/>
        </a:spcAft>
        <a:defRPr sz="3600">
          <a:solidFill>
            <a:srgbClr val="006666"/>
          </a:solidFill>
          <a:latin typeface="Arial" charset="0"/>
        </a:defRPr>
      </a:lvl4pPr>
      <a:lvl5pPr algn="l" rtl="0" fontAlgn="base">
        <a:spcBef>
          <a:spcPct val="0"/>
        </a:spcBef>
        <a:spcAft>
          <a:spcPct val="0"/>
        </a:spcAft>
        <a:defRPr sz="3600">
          <a:solidFill>
            <a:srgbClr val="006666"/>
          </a:solidFill>
          <a:latin typeface="Arial" charset="0"/>
        </a:defRPr>
      </a:lvl5pPr>
      <a:lvl6pPr marL="457200" algn="l" rtl="0" fontAlgn="base">
        <a:spcBef>
          <a:spcPct val="0"/>
        </a:spcBef>
        <a:spcAft>
          <a:spcPct val="0"/>
        </a:spcAft>
        <a:defRPr sz="3600">
          <a:solidFill>
            <a:srgbClr val="006666"/>
          </a:solidFill>
          <a:latin typeface="Arial" charset="0"/>
        </a:defRPr>
      </a:lvl6pPr>
      <a:lvl7pPr marL="914400" algn="l" rtl="0" fontAlgn="base">
        <a:spcBef>
          <a:spcPct val="0"/>
        </a:spcBef>
        <a:spcAft>
          <a:spcPct val="0"/>
        </a:spcAft>
        <a:defRPr sz="3600">
          <a:solidFill>
            <a:srgbClr val="006666"/>
          </a:solidFill>
          <a:latin typeface="Arial" charset="0"/>
        </a:defRPr>
      </a:lvl7pPr>
      <a:lvl8pPr marL="1371600" algn="l" rtl="0" fontAlgn="base">
        <a:spcBef>
          <a:spcPct val="0"/>
        </a:spcBef>
        <a:spcAft>
          <a:spcPct val="0"/>
        </a:spcAft>
        <a:defRPr sz="3600">
          <a:solidFill>
            <a:srgbClr val="006666"/>
          </a:solidFill>
          <a:latin typeface="Arial" charset="0"/>
        </a:defRPr>
      </a:lvl8pPr>
      <a:lvl9pPr marL="1828800" algn="l" rtl="0" fontAlgn="base">
        <a:spcBef>
          <a:spcPct val="0"/>
        </a:spcBef>
        <a:spcAft>
          <a:spcPct val="0"/>
        </a:spcAft>
        <a:defRPr sz="3600">
          <a:solidFill>
            <a:srgbClr val="006666"/>
          </a:solidFill>
          <a:latin typeface="Arial" charset="0"/>
        </a:defRPr>
      </a:lvl9pPr>
    </p:titleStyle>
    <p:bodyStyle>
      <a:lvl1pPr algn="l" rtl="0" fontAlgn="base">
        <a:spcBef>
          <a:spcPct val="70000"/>
        </a:spcBef>
        <a:spcAft>
          <a:spcPct val="0"/>
        </a:spcAft>
        <a:defRPr sz="2400">
          <a:solidFill>
            <a:schemeClr val="tx1"/>
          </a:solidFill>
          <a:latin typeface="+mn-lt"/>
          <a:ea typeface="+mn-ea"/>
          <a:cs typeface="+mn-cs"/>
        </a:defRPr>
      </a:lvl1pPr>
      <a:lvl2pPr marL="276225" indent="-274638" algn="l" rtl="0" fontAlgn="base">
        <a:spcBef>
          <a:spcPct val="45000"/>
        </a:spcBef>
        <a:spcAft>
          <a:spcPct val="0"/>
        </a:spcAft>
        <a:buClr>
          <a:schemeClr val="accent1"/>
        </a:buClr>
        <a:buChar char="•"/>
        <a:defRPr sz="2400">
          <a:solidFill>
            <a:schemeClr val="tx1"/>
          </a:solidFill>
          <a:latin typeface="+mn-lt"/>
        </a:defRPr>
      </a:lvl2pPr>
      <a:lvl3pPr marL="638175" indent="-360363" algn="l" rtl="0" fontAlgn="base">
        <a:spcBef>
          <a:spcPct val="45000"/>
        </a:spcBef>
        <a:spcAft>
          <a:spcPct val="0"/>
        </a:spcAft>
        <a:buClr>
          <a:schemeClr val="accent1"/>
        </a:buClr>
        <a:buFont typeface="Arial" charset="0"/>
        <a:buChar char="–"/>
        <a:defRPr sz="2400">
          <a:solidFill>
            <a:schemeClr val="tx1"/>
          </a:solidFill>
          <a:latin typeface="+mn-lt"/>
        </a:defRPr>
      </a:lvl3pPr>
      <a:lvl4pPr marL="885825" indent="-246063" algn="l" rtl="0" fontAlgn="base">
        <a:spcBef>
          <a:spcPct val="45000"/>
        </a:spcBef>
        <a:spcAft>
          <a:spcPct val="0"/>
        </a:spcAft>
        <a:buClr>
          <a:schemeClr val="accent1"/>
        </a:buClr>
        <a:buChar char="•"/>
        <a:defRPr sz="2000">
          <a:solidFill>
            <a:schemeClr val="tx1"/>
          </a:solidFill>
          <a:latin typeface="+mn-lt"/>
        </a:defRPr>
      </a:lvl4pPr>
      <a:lvl5pPr marL="1190625" indent="-303213" algn="l" rtl="0" fontAlgn="base">
        <a:spcBef>
          <a:spcPct val="45000"/>
        </a:spcBef>
        <a:spcAft>
          <a:spcPct val="0"/>
        </a:spcAft>
        <a:buClr>
          <a:schemeClr val="accent1"/>
        </a:buClr>
        <a:buFont typeface="Arial" charset="0"/>
        <a:buChar char="–"/>
        <a:defRPr sz="2000">
          <a:solidFill>
            <a:schemeClr val="tx1"/>
          </a:solidFill>
          <a:latin typeface="+mn-lt"/>
        </a:defRPr>
      </a:lvl5pPr>
      <a:lvl6pPr marL="1647825" indent="-303213" algn="l" rtl="0" fontAlgn="base">
        <a:spcBef>
          <a:spcPct val="45000"/>
        </a:spcBef>
        <a:spcAft>
          <a:spcPct val="0"/>
        </a:spcAft>
        <a:buClr>
          <a:srgbClr val="006666"/>
        </a:buClr>
        <a:buFont typeface="Arial" charset="0"/>
        <a:buChar char="–"/>
        <a:defRPr sz="2000">
          <a:solidFill>
            <a:schemeClr val="tx1"/>
          </a:solidFill>
          <a:latin typeface="+mn-lt"/>
        </a:defRPr>
      </a:lvl6pPr>
      <a:lvl7pPr marL="2105025" indent="-303213" algn="l" rtl="0" fontAlgn="base">
        <a:spcBef>
          <a:spcPct val="45000"/>
        </a:spcBef>
        <a:spcAft>
          <a:spcPct val="0"/>
        </a:spcAft>
        <a:buClr>
          <a:srgbClr val="006666"/>
        </a:buClr>
        <a:buFont typeface="Arial" charset="0"/>
        <a:buChar char="–"/>
        <a:defRPr sz="2000">
          <a:solidFill>
            <a:schemeClr val="tx1"/>
          </a:solidFill>
          <a:latin typeface="+mn-lt"/>
        </a:defRPr>
      </a:lvl7pPr>
      <a:lvl8pPr marL="2562225" indent="-303213" algn="l" rtl="0" fontAlgn="base">
        <a:spcBef>
          <a:spcPct val="45000"/>
        </a:spcBef>
        <a:spcAft>
          <a:spcPct val="0"/>
        </a:spcAft>
        <a:buClr>
          <a:srgbClr val="006666"/>
        </a:buClr>
        <a:buFont typeface="Arial" charset="0"/>
        <a:buChar char="–"/>
        <a:defRPr sz="2000">
          <a:solidFill>
            <a:schemeClr val="tx1"/>
          </a:solidFill>
          <a:latin typeface="+mn-lt"/>
        </a:defRPr>
      </a:lvl8pPr>
      <a:lvl9pPr marL="3019425" indent="-303213" algn="l" rtl="0" fontAlgn="base">
        <a:spcBef>
          <a:spcPct val="45000"/>
        </a:spcBef>
        <a:spcAft>
          <a:spcPct val="0"/>
        </a:spcAft>
        <a:buClr>
          <a:srgbClr val="006666"/>
        </a:buClr>
        <a:buFont typeface="Arial" charset="0"/>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3.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jpeg"/><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png"/><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xml"/><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2.xml"/><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hyperlink" Target="https://www.abta.com/industry-zone/reports-and-publications/international-travel-powering-uk-economy" TargetMode="External"/><Relationship Id="rId2" Type="http://schemas.openxmlformats.org/officeDocument/2006/relationships/notesSlide" Target="../notesSlides/notesSlide5.xml"/><Relationship Id="rId1" Type="http://schemas.openxmlformats.org/officeDocument/2006/relationships/slideLayout" Target="../slideLayouts/slideLayout3.xml"/><Relationship Id="rId4" Type="http://schemas.openxmlformats.org/officeDocument/2006/relationships/image" Target="../media/image16.png"/></Relationships>
</file>

<file path=ppt/slides/_rels/slide19.xml.rels><?xml version="1.0" encoding="UTF-8" standalone="yes"?>
<Relationships xmlns="http://schemas.openxmlformats.org/package/2006/relationships"><Relationship Id="rId8" Type="http://schemas.openxmlformats.org/officeDocument/2006/relationships/image" Target="../media/image26.png"/><Relationship Id="rId13" Type="http://schemas.openxmlformats.org/officeDocument/2006/relationships/image" Target="../media/image31.png"/><Relationship Id="rId18" Type="http://schemas.openxmlformats.org/officeDocument/2006/relationships/image" Target="../media/image36.png"/><Relationship Id="rId26" Type="http://schemas.openxmlformats.org/officeDocument/2006/relationships/image" Target="../media/image44.png"/><Relationship Id="rId3" Type="http://schemas.openxmlformats.org/officeDocument/2006/relationships/image" Target="../media/image21.png"/><Relationship Id="rId21" Type="http://schemas.openxmlformats.org/officeDocument/2006/relationships/image" Target="../media/image39.png"/><Relationship Id="rId7" Type="http://schemas.openxmlformats.org/officeDocument/2006/relationships/image" Target="../media/image25.png"/><Relationship Id="rId12" Type="http://schemas.openxmlformats.org/officeDocument/2006/relationships/image" Target="../media/image30.png"/><Relationship Id="rId17" Type="http://schemas.openxmlformats.org/officeDocument/2006/relationships/image" Target="../media/image35.png"/><Relationship Id="rId25" Type="http://schemas.openxmlformats.org/officeDocument/2006/relationships/image" Target="../media/image43.png"/><Relationship Id="rId2" Type="http://schemas.openxmlformats.org/officeDocument/2006/relationships/notesSlide" Target="../notesSlides/notesSlide6.xml"/><Relationship Id="rId16" Type="http://schemas.openxmlformats.org/officeDocument/2006/relationships/image" Target="../media/image34.png"/><Relationship Id="rId20" Type="http://schemas.openxmlformats.org/officeDocument/2006/relationships/image" Target="../media/image38.png"/><Relationship Id="rId1" Type="http://schemas.openxmlformats.org/officeDocument/2006/relationships/slideLayout" Target="../slideLayouts/slideLayout6.xml"/><Relationship Id="rId6" Type="http://schemas.openxmlformats.org/officeDocument/2006/relationships/image" Target="../media/image24.jpeg"/><Relationship Id="rId11" Type="http://schemas.openxmlformats.org/officeDocument/2006/relationships/image" Target="../media/image29.png"/><Relationship Id="rId24" Type="http://schemas.openxmlformats.org/officeDocument/2006/relationships/image" Target="../media/image42.png"/><Relationship Id="rId5" Type="http://schemas.openxmlformats.org/officeDocument/2006/relationships/image" Target="../media/image23.png"/><Relationship Id="rId15" Type="http://schemas.openxmlformats.org/officeDocument/2006/relationships/image" Target="../media/image33.png"/><Relationship Id="rId23" Type="http://schemas.openxmlformats.org/officeDocument/2006/relationships/image" Target="../media/image41.png"/><Relationship Id="rId10" Type="http://schemas.openxmlformats.org/officeDocument/2006/relationships/image" Target="../media/image28.jpeg"/><Relationship Id="rId19" Type="http://schemas.openxmlformats.org/officeDocument/2006/relationships/image" Target="../media/image37.png"/><Relationship Id="rId4" Type="http://schemas.openxmlformats.org/officeDocument/2006/relationships/image" Target="../media/image22.png"/><Relationship Id="rId9" Type="http://schemas.openxmlformats.org/officeDocument/2006/relationships/image" Target="../media/image27.png"/><Relationship Id="rId14" Type="http://schemas.openxmlformats.org/officeDocument/2006/relationships/image" Target="../media/image32.png"/><Relationship Id="rId22" Type="http://schemas.openxmlformats.org/officeDocument/2006/relationships/image" Target="../media/image40.png"/></Relationships>
</file>

<file path=ppt/slides/_rels/slide20.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7.xml"/><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461961" y="3340535"/>
            <a:ext cx="8220075" cy="553998"/>
          </a:xfrm>
        </p:spPr>
        <p:txBody>
          <a:bodyPr/>
          <a:lstStyle/>
          <a:p>
            <a:r>
              <a:rPr lang="en-GB" sz="3600" dirty="0"/>
              <a:t>GATCOM</a:t>
            </a:r>
          </a:p>
        </p:txBody>
      </p:sp>
      <p:sp>
        <p:nvSpPr>
          <p:cNvPr id="3" name="Subtitle 2"/>
          <p:cNvSpPr>
            <a:spLocks noGrp="1"/>
          </p:cNvSpPr>
          <p:nvPr>
            <p:ph type="subTitle" idx="1"/>
          </p:nvPr>
        </p:nvSpPr>
        <p:spPr>
          <a:xfrm>
            <a:off x="461962" y="4340105"/>
            <a:ext cx="8220075" cy="1354217"/>
          </a:xfrm>
        </p:spPr>
        <p:txBody>
          <a:bodyPr/>
          <a:lstStyle/>
          <a:p>
            <a:r>
              <a:rPr lang="en-GB" sz="2000" dirty="0"/>
              <a:t>Alison Addy -  Head of External Engagement &amp; Policy, Gatwick Airport</a:t>
            </a:r>
          </a:p>
          <a:p>
            <a:r>
              <a:rPr lang="en-GB" sz="2000" dirty="0"/>
              <a:t>Fran Downton  - Chief Executive, Tourism South East</a:t>
            </a:r>
          </a:p>
          <a:p>
            <a:r>
              <a:rPr lang="en-GB" sz="2000" dirty="0"/>
              <a:t>Angie Hills  - Head of Destinations, ABTA</a:t>
            </a:r>
          </a:p>
        </p:txBody>
      </p:sp>
      <p:sp>
        <p:nvSpPr>
          <p:cNvPr id="5" name="Slide Number Placeholder 4"/>
          <p:cNvSpPr>
            <a:spLocks noGrp="1"/>
          </p:cNvSpPr>
          <p:nvPr>
            <p:ph type="sldNum" sz="quarter" idx="11"/>
          </p:nvPr>
        </p:nvSpPr>
        <p:spPr/>
        <p:txBody>
          <a:bodyPr/>
          <a:lstStyle/>
          <a:p>
            <a:pPr marL="0" marR="0" lvl="0" indent="0" algn="ctr" defTabSz="914400" rtl="0" eaLnBrk="1" fontAlgn="auto" latinLnBrk="0" hangingPunct="1">
              <a:lnSpc>
                <a:spcPct val="100000"/>
              </a:lnSpc>
              <a:spcBef>
                <a:spcPct val="0"/>
              </a:spcBef>
              <a:spcAft>
                <a:spcPts val="0"/>
              </a:spcAft>
              <a:buClrTx/>
              <a:buSzTx/>
              <a:buFontTx/>
              <a:buNone/>
              <a:tabLst/>
              <a:defRPr/>
            </a:pPr>
            <a:fld id="{81285FC5-60FD-4305-BD6E-AE6C4D10540A}" type="slidenum">
              <a:rPr kumimoji="0" lang="en-GB" altLang="en-US" sz="1200" b="0" i="0" u="none" strike="noStrike" kern="1200" cap="none" spc="0" normalizeH="0" baseline="0" noProof="0" smtClean="0">
                <a:ln>
                  <a:noFill/>
                </a:ln>
                <a:solidFill>
                  <a:srgbClr val="FFFFFF"/>
                </a:solidFill>
                <a:effectLst/>
                <a:uLnTx/>
                <a:uFillTx/>
                <a:latin typeface="Arial"/>
                <a:ea typeface="+mn-ea"/>
                <a:cs typeface="+mn-cs"/>
              </a:rPr>
              <a:pPr marL="0" marR="0" lvl="0" indent="0" algn="ctr" defTabSz="914400" rtl="0" eaLnBrk="1" fontAlgn="auto" latinLnBrk="0" hangingPunct="1">
                <a:lnSpc>
                  <a:spcPct val="100000"/>
                </a:lnSpc>
                <a:spcBef>
                  <a:spcPct val="0"/>
                </a:spcBef>
                <a:spcAft>
                  <a:spcPts val="0"/>
                </a:spcAft>
                <a:buClrTx/>
                <a:buSzTx/>
                <a:buFontTx/>
                <a:buNone/>
                <a:tabLst/>
                <a:defRPr/>
              </a:pPr>
              <a:t>1</a:t>
            </a:fld>
            <a:endParaRPr kumimoji="0" lang="en-GB" altLang="en-US" sz="1200" b="0" i="0" u="none" strike="noStrike" kern="1200" cap="none" spc="0" normalizeH="0" baseline="0" noProof="0">
              <a:ln>
                <a:noFill/>
              </a:ln>
              <a:solidFill>
                <a:srgbClr val="FFFFFF"/>
              </a:solidFill>
              <a:effectLst/>
              <a:uLnTx/>
              <a:uFillTx/>
              <a:latin typeface="Arial"/>
              <a:ea typeface="+mn-ea"/>
              <a:cs typeface="+mn-cs"/>
            </a:endParaRPr>
          </a:p>
        </p:txBody>
      </p:sp>
      <p:sp>
        <p:nvSpPr>
          <p:cNvPr id="6" name="Text Placeholder 5"/>
          <p:cNvSpPr>
            <a:spLocks noGrp="1"/>
          </p:cNvSpPr>
          <p:nvPr>
            <p:ph type="body" sz="quarter" idx="12"/>
          </p:nvPr>
        </p:nvSpPr>
        <p:spPr>
          <a:xfrm>
            <a:off x="498319" y="6031468"/>
            <a:ext cx="8218800" cy="369332"/>
          </a:xfrm>
        </p:spPr>
        <p:txBody>
          <a:bodyPr/>
          <a:lstStyle/>
          <a:p>
            <a:r>
              <a:rPr lang="en-GB"/>
              <a:t>26 January 2023</a:t>
            </a:r>
          </a:p>
        </p:txBody>
      </p:sp>
      <p:sp>
        <p:nvSpPr>
          <p:cNvPr id="7" name="TextBox 6">
            <a:extLst>
              <a:ext uri="{FF2B5EF4-FFF2-40B4-BE49-F238E27FC236}">
                <a16:creationId xmlns:a16="http://schemas.microsoft.com/office/drawing/2014/main" id="{6B1F0682-EB7B-4995-9E42-465C84F28527}"/>
              </a:ext>
            </a:extLst>
          </p:cNvPr>
          <p:cNvSpPr txBox="1"/>
          <p:nvPr/>
        </p:nvSpPr>
        <p:spPr>
          <a:xfrm flipH="1">
            <a:off x="333585" y="1163678"/>
            <a:ext cx="8728221" cy="1323439"/>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GB" sz="2000" b="0" i="0" u="none" strike="noStrike" kern="1200" cap="none" spc="0" normalizeH="0" baseline="0" noProof="0" dirty="0">
              <a:ln>
                <a:noFill/>
              </a:ln>
              <a:solidFill>
                <a:srgbClr val="000000"/>
              </a:solidFill>
              <a:effectLst/>
              <a:uLnTx/>
              <a:uFillTx/>
              <a:latin typeface="Arial"/>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GB" sz="2000" b="0" i="0" u="none" strike="noStrike" kern="1200" cap="none" spc="0" normalizeH="0" baseline="0" noProof="0" dirty="0">
              <a:ln>
                <a:noFill/>
              </a:ln>
              <a:solidFill>
                <a:srgbClr val="000000"/>
              </a:solidFill>
              <a:effectLst/>
              <a:uLnTx/>
              <a:uFillTx/>
              <a:latin typeface="Arial"/>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GB" sz="4000" dirty="0">
                <a:solidFill>
                  <a:srgbClr val="FFFFFF"/>
                </a:solidFill>
                <a:latin typeface="Arial"/>
              </a:rPr>
              <a:t>Tourism &amp; </a:t>
            </a:r>
            <a:r>
              <a:rPr kumimoji="0" lang="en-GB" sz="4000" b="0" i="0" u="none" strike="noStrike" kern="1200" cap="none" spc="0" normalizeH="0" baseline="0" noProof="0" dirty="0">
                <a:ln>
                  <a:noFill/>
                </a:ln>
                <a:solidFill>
                  <a:srgbClr val="FFFFFF"/>
                </a:solidFill>
                <a:effectLst/>
                <a:uLnTx/>
                <a:uFillTx/>
                <a:latin typeface="Arial"/>
                <a:ea typeface="+mn-ea"/>
                <a:cs typeface="+mn-cs"/>
              </a:rPr>
              <a:t>Visitor Economy Update</a:t>
            </a:r>
          </a:p>
        </p:txBody>
      </p:sp>
    </p:spTree>
    <p:extLst>
      <p:ext uri="{BB962C8B-B14F-4D97-AF65-F5344CB8AC3E}">
        <p14:creationId xmlns:p14="http://schemas.microsoft.com/office/powerpoint/2010/main" val="415329500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7C46A9-F443-4144-8051-F1855C3C173E}"/>
              </a:ext>
            </a:extLst>
          </p:cNvPr>
          <p:cNvSpPr>
            <a:spLocks noGrp="1"/>
          </p:cNvSpPr>
          <p:nvPr>
            <p:ph type="ctrTitle"/>
          </p:nvPr>
        </p:nvSpPr>
        <p:spPr>
          <a:xfrm>
            <a:off x="497458" y="1917729"/>
            <a:ext cx="8580883" cy="3600986"/>
          </a:xfrm>
        </p:spPr>
        <p:txBody>
          <a:bodyPr/>
          <a:lstStyle/>
          <a:p>
            <a:r>
              <a:rPr lang="en-GB" dirty="0"/>
              <a:t>Gatwick’s impact on the Visitor Economy </a:t>
            </a:r>
            <a:br>
              <a:rPr lang="en-GB" dirty="0"/>
            </a:br>
            <a:br>
              <a:rPr lang="en-GB" dirty="0"/>
            </a:br>
            <a:r>
              <a:rPr lang="en-GB" sz="2400" dirty="0"/>
              <a:t>Alison Addy</a:t>
            </a:r>
            <a:br>
              <a:rPr lang="en-GB" sz="2400" dirty="0"/>
            </a:br>
            <a:r>
              <a:rPr lang="en-GB" sz="2400" dirty="0"/>
              <a:t>Head of External Engagement &amp; Policy</a:t>
            </a:r>
            <a:br>
              <a:rPr lang="en-GB" sz="2400" dirty="0"/>
            </a:br>
            <a:r>
              <a:rPr lang="en-GB" sz="2400" dirty="0"/>
              <a:t>Gatwick Airport Limited</a:t>
            </a:r>
          </a:p>
        </p:txBody>
      </p:sp>
      <p:sp>
        <p:nvSpPr>
          <p:cNvPr id="5" name="Slide Number Placeholder 4">
            <a:extLst>
              <a:ext uri="{FF2B5EF4-FFF2-40B4-BE49-F238E27FC236}">
                <a16:creationId xmlns:a16="http://schemas.microsoft.com/office/drawing/2014/main" id="{0B4A3164-B24F-48E2-B200-A349AF375F04}"/>
              </a:ext>
            </a:extLst>
          </p:cNvPr>
          <p:cNvSpPr>
            <a:spLocks noGrp="1"/>
          </p:cNvSpPr>
          <p:nvPr>
            <p:ph type="sldNum" sz="quarter" idx="14"/>
          </p:nvPr>
        </p:nvSpPr>
        <p:spPr/>
        <p:txBody>
          <a:bodyPr/>
          <a:lstStyle/>
          <a:p>
            <a:fld id="{81285FC5-60FD-4305-BD6E-AE6C4D10540A}" type="slidenum">
              <a:rPr lang="en-GB" altLang="en-US" smtClean="0">
                <a:solidFill>
                  <a:srgbClr val="000000"/>
                </a:solidFill>
              </a:rPr>
              <a:pPr/>
              <a:t>2</a:t>
            </a:fld>
            <a:endParaRPr lang="en-GB" altLang="en-US">
              <a:solidFill>
                <a:srgbClr val="000000"/>
              </a:solidFill>
            </a:endParaRPr>
          </a:p>
        </p:txBody>
      </p:sp>
    </p:spTree>
    <p:extLst>
      <p:ext uri="{BB962C8B-B14F-4D97-AF65-F5344CB8AC3E}">
        <p14:creationId xmlns:p14="http://schemas.microsoft.com/office/powerpoint/2010/main" val="158887780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1">
            <a:extLst>
              <a:ext uri="{FF2B5EF4-FFF2-40B4-BE49-F238E27FC236}">
                <a16:creationId xmlns:a16="http://schemas.microsoft.com/office/drawing/2014/main" id="{9B329D43-20D1-489B-BFD1-740C849E9457}"/>
              </a:ext>
            </a:extLst>
          </p:cNvPr>
          <p:cNvSpPr>
            <a:spLocks noGrp="1"/>
          </p:cNvSpPr>
          <p:nvPr>
            <p:ph type="title"/>
          </p:nvPr>
        </p:nvSpPr>
        <p:spPr>
          <a:xfrm>
            <a:off x="457200" y="377826"/>
            <a:ext cx="8507288" cy="1179513"/>
          </a:xfrm>
        </p:spPr>
        <p:txBody>
          <a:bodyPr wrap="square" anchor="t">
            <a:normAutofit/>
          </a:bodyPr>
          <a:lstStyle/>
          <a:p>
            <a:r>
              <a:rPr lang="en-GB"/>
              <a:t>Gatwick’s Impact on the Visitor Economy Pre-pandemic </a:t>
            </a:r>
          </a:p>
        </p:txBody>
      </p:sp>
      <p:sp>
        <p:nvSpPr>
          <p:cNvPr id="4" name="Content Placeholder 2">
            <a:extLst>
              <a:ext uri="{FF2B5EF4-FFF2-40B4-BE49-F238E27FC236}">
                <a16:creationId xmlns:a16="http://schemas.microsoft.com/office/drawing/2014/main" id="{9943BA65-4B1D-491D-88C0-69F86D23AA16}"/>
              </a:ext>
            </a:extLst>
          </p:cNvPr>
          <p:cNvSpPr>
            <a:spLocks noGrp="1"/>
          </p:cNvSpPr>
          <p:nvPr>
            <p:ph sz="half" idx="1"/>
          </p:nvPr>
        </p:nvSpPr>
        <p:spPr>
          <a:xfrm>
            <a:off x="457200" y="1676404"/>
            <a:ext cx="4038600" cy="3992563"/>
          </a:xfrm>
        </p:spPr>
        <p:txBody>
          <a:bodyPr wrap="square" anchor="t">
            <a:noAutofit/>
          </a:bodyPr>
          <a:lstStyle/>
          <a:p>
            <a:pPr>
              <a:lnSpc>
                <a:spcPct val="90000"/>
              </a:lnSpc>
            </a:pPr>
            <a:endParaRPr lang="en-GB" sz="1800"/>
          </a:p>
          <a:p>
            <a:pPr marL="342891" indent="-342891">
              <a:lnSpc>
                <a:spcPct val="90000"/>
              </a:lnSpc>
              <a:buFont typeface="Arial" panose="020B0604020202020204" pitchFamily="34" charset="0"/>
              <a:buChar char="•"/>
            </a:pPr>
            <a:r>
              <a:rPr lang="en-GB" sz="1800" b="1"/>
              <a:t>5.5m </a:t>
            </a:r>
            <a:r>
              <a:rPr lang="en-GB" sz="1800"/>
              <a:t>International Inbound visitors</a:t>
            </a:r>
          </a:p>
          <a:p>
            <a:pPr marL="342891" indent="-342891">
              <a:lnSpc>
                <a:spcPct val="90000"/>
              </a:lnSpc>
              <a:buFont typeface="Arial" panose="020B0604020202020204" pitchFamily="34" charset="0"/>
              <a:buChar char="•"/>
            </a:pPr>
            <a:r>
              <a:rPr lang="en-GB" sz="1800"/>
              <a:t>Spending </a:t>
            </a:r>
            <a:r>
              <a:rPr lang="en-GB" sz="1800" b="1"/>
              <a:t>45.5m</a:t>
            </a:r>
            <a:r>
              <a:rPr lang="en-GB" sz="1800"/>
              <a:t> nights in UK</a:t>
            </a:r>
          </a:p>
          <a:p>
            <a:pPr marL="342891" indent="-342891">
              <a:lnSpc>
                <a:spcPct val="90000"/>
              </a:lnSpc>
              <a:buFont typeface="Arial" panose="020B0604020202020204" pitchFamily="34" charset="0"/>
              <a:buChar char="•"/>
            </a:pPr>
            <a:r>
              <a:rPr lang="en-GB" sz="1800"/>
              <a:t>Contributing </a:t>
            </a:r>
            <a:r>
              <a:rPr lang="en-GB" sz="1800" b="1"/>
              <a:t>£4.7bn </a:t>
            </a:r>
            <a:r>
              <a:rPr lang="en-GB" sz="1800"/>
              <a:t>to GDP and spending £3.9m on British goods</a:t>
            </a:r>
          </a:p>
          <a:p>
            <a:pPr marL="342891" indent="-342891">
              <a:lnSpc>
                <a:spcPct val="90000"/>
              </a:lnSpc>
              <a:buFont typeface="Arial" panose="020B0604020202020204" pitchFamily="34" charset="0"/>
              <a:buChar char="•"/>
            </a:pPr>
            <a:r>
              <a:rPr lang="en-GB" sz="1800"/>
              <a:t>Supporting </a:t>
            </a:r>
            <a:r>
              <a:rPr lang="en-GB" sz="1800" b="1"/>
              <a:t>93,300 jobs</a:t>
            </a:r>
          </a:p>
          <a:p>
            <a:pPr marL="342891" indent="-342891">
              <a:lnSpc>
                <a:spcPct val="90000"/>
              </a:lnSpc>
              <a:buFont typeface="Arial" panose="020B0604020202020204" pitchFamily="34" charset="0"/>
              <a:buChar char="•"/>
            </a:pPr>
            <a:r>
              <a:rPr lang="en-GB" sz="1800"/>
              <a:t>Generating </a:t>
            </a:r>
            <a:r>
              <a:rPr lang="en-GB" sz="1800" b="1"/>
              <a:t>£1.2bn </a:t>
            </a:r>
            <a:r>
              <a:rPr lang="en-GB" sz="1800"/>
              <a:t>in tax revenues</a:t>
            </a:r>
          </a:p>
          <a:p>
            <a:pPr marL="342891" indent="-342891">
              <a:lnSpc>
                <a:spcPct val="90000"/>
              </a:lnSpc>
              <a:buFont typeface="Arial" panose="020B0604020202020204" pitchFamily="34" charset="0"/>
              <a:buChar char="•"/>
            </a:pPr>
            <a:r>
              <a:rPr lang="en-GB" sz="1800"/>
              <a:t>Further </a:t>
            </a:r>
            <a:r>
              <a:rPr lang="en-GB" sz="1800" b="1"/>
              <a:t>1.6 million </a:t>
            </a:r>
            <a:r>
              <a:rPr lang="en-GB" sz="1800"/>
              <a:t>domestic visitors contribute </a:t>
            </a:r>
            <a:r>
              <a:rPr lang="en-GB" sz="1800" b="1"/>
              <a:t>£588m </a:t>
            </a:r>
            <a:r>
              <a:rPr lang="en-GB" sz="1800"/>
              <a:t>to the local economy</a:t>
            </a:r>
          </a:p>
        </p:txBody>
      </p:sp>
      <p:pic>
        <p:nvPicPr>
          <p:cNvPr id="3" name="Picture 2">
            <a:extLst>
              <a:ext uri="{FF2B5EF4-FFF2-40B4-BE49-F238E27FC236}">
                <a16:creationId xmlns:a16="http://schemas.microsoft.com/office/drawing/2014/main" id="{839D2E04-D9E5-4297-95EF-7D01AB53EA40}"/>
              </a:ext>
            </a:extLst>
          </p:cNvPr>
          <p:cNvPicPr>
            <a:picLocks noChangeAspect="1"/>
          </p:cNvPicPr>
          <p:nvPr/>
        </p:nvPicPr>
        <p:blipFill rotWithShape="1">
          <a:blip r:embed="rId2"/>
          <a:srcRect r="3" b="8310"/>
          <a:stretch/>
        </p:blipFill>
        <p:spPr>
          <a:xfrm>
            <a:off x="4648200" y="1676404"/>
            <a:ext cx="4038600" cy="3992563"/>
          </a:xfrm>
          <a:prstGeom prst="rect">
            <a:avLst/>
          </a:prstGeom>
          <a:noFill/>
        </p:spPr>
      </p:pic>
    </p:spTree>
    <p:extLst>
      <p:ext uri="{BB962C8B-B14F-4D97-AF65-F5344CB8AC3E}">
        <p14:creationId xmlns:p14="http://schemas.microsoft.com/office/powerpoint/2010/main" val="242677922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17980B79-B28F-4AE3-95CE-24674BC99EB8}"/>
              </a:ext>
            </a:extLst>
          </p:cNvPr>
          <p:cNvSpPr>
            <a:spLocks noGrp="1"/>
          </p:cNvSpPr>
          <p:nvPr>
            <p:ph type="title"/>
          </p:nvPr>
        </p:nvSpPr>
        <p:spPr>
          <a:xfrm>
            <a:off x="457200" y="377826"/>
            <a:ext cx="8229600" cy="1179513"/>
          </a:xfrm>
        </p:spPr>
        <p:txBody>
          <a:bodyPr wrap="square" anchor="t">
            <a:normAutofit/>
          </a:bodyPr>
          <a:lstStyle/>
          <a:p>
            <a:r>
              <a:rPr lang="en-GB"/>
              <a:t>Distribution of nights spent in the region</a:t>
            </a:r>
          </a:p>
        </p:txBody>
      </p:sp>
      <p:sp>
        <p:nvSpPr>
          <p:cNvPr id="6" name="Content Placeholder 2">
            <a:extLst>
              <a:ext uri="{FF2B5EF4-FFF2-40B4-BE49-F238E27FC236}">
                <a16:creationId xmlns:a16="http://schemas.microsoft.com/office/drawing/2014/main" id="{BFB44683-7E0A-491D-9057-243788342B4E}"/>
              </a:ext>
            </a:extLst>
          </p:cNvPr>
          <p:cNvSpPr>
            <a:spLocks noGrp="1"/>
          </p:cNvSpPr>
          <p:nvPr>
            <p:ph sz="half" idx="1"/>
          </p:nvPr>
        </p:nvSpPr>
        <p:spPr>
          <a:xfrm>
            <a:off x="457200" y="1676404"/>
            <a:ext cx="4038600" cy="3992563"/>
          </a:xfrm>
        </p:spPr>
        <p:txBody>
          <a:bodyPr wrap="square" anchor="t">
            <a:normAutofit lnSpcReduction="10000"/>
          </a:bodyPr>
          <a:lstStyle/>
          <a:p>
            <a:pPr marL="342891" indent="-342891">
              <a:buFont typeface="Arial" panose="020B0604020202020204" pitchFamily="34" charset="0"/>
              <a:buChar char="•"/>
            </a:pPr>
            <a:r>
              <a:rPr lang="en-GB" sz="1800" b="1" dirty="0"/>
              <a:t>1.4 million nights</a:t>
            </a:r>
            <a:r>
              <a:rPr lang="en-GB" sz="1800" dirty="0"/>
              <a:t> spent in the Gatwick Diamond</a:t>
            </a:r>
          </a:p>
          <a:p>
            <a:pPr marL="342891" indent="-342891">
              <a:buFont typeface="Arial" panose="020B0604020202020204" pitchFamily="34" charset="0"/>
              <a:buChar char="•"/>
            </a:pPr>
            <a:r>
              <a:rPr lang="en-GB" sz="1800" b="1" dirty="0"/>
              <a:t>9.7 million nights</a:t>
            </a:r>
            <a:r>
              <a:rPr lang="en-GB" sz="1800" dirty="0"/>
              <a:t> in the South East </a:t>
            </a:r>
          </a:p>
          <a:p>
            <a:pPr marL="342891" indent="-342891">
              <a:buFont typeface="Arial" panose="020B0604020202020204" pitchFamily="34" charset="0"/>
              <a:buChar char="•"/>
            </a:pPr>
            <a:r>
              <a:rPr lang="en-GB" sz="1800" dirty="0"/>
              <a:t>Many more in London</a:t>
            </a:r>
          </a:p>
          <a:p>
            <a:pPr marL="342891" indent="-342891">
              <a:buFont typeface="Arial" panose="020B0604020202020204" pitchFamily="34" charset="0"/>
              <a:buChar char="•"/>
            </a:pPr>
            <a:r>
              <a:rPr lang="en-GB" sz="1800" dirty="0"/>
              <a:t>We want to increase the number of nights spent in the local area – by promoting the area to both International and Domestic visitors</a:t>
            </a:r>
          </a:p>
          <a:p>
            <a:pPr marL="342891" indent="-342891">
              <a:buFont typeface="Arial" panose="020B0604020202020204" pitchFamily="34" charset="0"/>
              <a:buChar char="•"/>
            </a:pPr>
            <a:r>
              <a:rPr lang="en-GB" sz="1800" dirty="0"/>
              <a:t>Supporting recovery from the deep impact of the pandemic on tourism and the visitor economy</a:t>
            </a:r>
          </a:p>
        </p:txBody>
      </p:sp>
      <p:pic>
        <p:nvPicPr>
          <p:cNvPr id="4" name="Picture 3" descr="Map&#10;&#10;Description automatically generated">
            <a:extLst>
              <a:ext uri="{FF2B5EF4-FFF2-40B4-BE49-F238E27FC236}">
                <a16:creationId xmlns:a16="http://schemas.microsoft.com/office/drawing/2014/main" id="{F594DF3B-79BB-4C97-BC15-A9912A398289}"/>
              </a:ext>
            </a:extLst>
          </p:cNvPr>
          <p:cNvPicPr/>
          <p:nvPr/>
        </p:nvPicPr>
        <p:blipFill rotWithShape="1">
          <a:blip r:embed="rId2">
            <a:extLst>
              <a:ext uri="{28A0092B-C50C-407E-A947-70E740481C1C}">
                <a14:useLocalDpi xmlns:a14="http://schemas.microsoft.com/office/drawing/2010/main" val="0"/>
              </a:ext>
            </a:extLst>
          </a:blip>
          <a:srcRect l="13456" r="26865" b="2"/>
          <a:stretch/>
        </p:blipFill>
        <p:spPr bwMode="auto">
          <a:xfrm>
            <a:off x="4648200" y="1676404"/>
            <a:ext cx="4038600" cy="3992563"/>
          </a:xfrm>
          <a:prstGeom prst="rect">
            <a:avLst/>
          </a:prstGeom>
          <a:noFill/>
          <a:ln>
            <a:noFill/>
          </a:ln>
        </p:spPr>
      </p:pic>
    </p:spTree>
    <p:extLst>
      <p:ext uri="{BB962C8B-B14F-4D97-AF65-F5344CB8AC3E}">
        <p14:creationId xmlns:p14="http://schemas.microsoft.com/office/powerpoint/2010/main" val="131115717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D81601A-9F1A-4E1B-A044-F4B22D3C94F3}"/>
              </a:ext>
            </a:extLst>
          </p:cNvPr>
          <p:cNvSpPr>
            <a:spLocks noGrp="1"/>
          </p:cNvSpPr>
          <p:nvPr>
            <p:ph type="title"/>
          </p:nvPr>
        </p:nvSpPr>
        <p:spPr>
          <a:xfrm>
            <a:off x="457200" y="377826"/>
            <a:ext cx="8229600" cy="1179513"/>
          </a:xfrm>
        </p:spPr>
        <p:txBody>
          <a:bodyPr wrap="square" anchor="t">
            <a:normAutofit/>
          </a:bodyPr>
          <a:lstStyle/>
          <a:p>
            <a:r>
              <a:rPr lang="en-GB"/>
              <a:t>Working in Partnership</a:t>
            </a:r>
          </a:p>
        </p:txBody>
      </p:sp>
      <p:sp>
        <p:nvSpPr>
          <p:cNvPr id="3" name="Content Placeholder 2">
            <a:extLst>
              <a:ext uri="{FF2B5EF4-FFF2-40B4-BE49-F238E27FC236}">
                <a16:creationId xmlns:a16="http://schemas.microsoft.com/office/drawing/2014/main" id="{C370D94E-0F2D-4745-A7BD-6FE9641CCA14}"/>
              </a:ext>
            </a:extLst>
          </p:cNvPr>
          <p:cNvSpPr>
            <a:spLocks noGrp="1"/>
          </p:cNvSpPr>
          <p:nvPr>
            <p:ph sz="half" idx="1"/>
          </p:nvPr>
        </p:nvSpPr>
        <p:spPr>
          <a:xfrm>
            <a:off x="457200" y="1676404"/>
            <a:ext cx="4038600" cy="3992563"/>
          </a:xfrm>
        </p:spPr>
        <p:txBody>
          <a:bodyPr wrap="square" anchor="t">
            <a:normAutofit lnSpcReduction="10000"/>
          </a:bodyPr>
          <a:lstStyle/>
          <a:p>
            <a:pPr>
              <a:lnSpc>
                <a:spcPct val="90000"/>
              </a:lnSpc>
            </a:pPr>
            <a:r>
              <a:rPr lang="en-GB" sz="1800"/>
              <a:t>Gatwick works actively with a range of stakeholders and partners to promote tourism across London and the South East and specifically in Sussex, Surrey and Kent.</a:t>
            </a:r>
          </a:p>
          <a:p>
            <a:pPr marL="342891" indent="-342891">
              <a:lnSpc>
                <a:spcPct val="90000"/>
              </a:lnSpc>
              <a:buFont typeface="Arial" panose="020B0604020202020204" pitchFamily="34" charset="0"/>
              <a:buChar char="•"/>
            </a:pPr>
            <a:r>
              <a:rPr lang="en-GB" sz="1800"/>
              <a:t>Visit Britain/Visit England</a:t>
            </a:r>
          </a:p>
          <a:p>
            <a:pPr marL="342891" indent="-342891">
              <a:lnSpc>
                <a:spcPct val="90000"/>
              </a:lnSpc>
              <a:buFont typeface="Arial" panose="020B0604020202020204" pitchFamily="34" charset="0"/>
              <a:buChar char="•"/>
            </a:pPr>
            <a:r>
              <a:rPr lang="en-GB" sz="1800"/>
              <a:t>Tourism South East</a:t>
            </a:r>
          </a:p>
          <a:p>
            <a:pPr marL="342891" indent="-342891">
              <a:lnSpc>
                <a:spcPct val="90000"/>
              </a:lnSpc>
              <a:buFont typeface="Arial" panose="020B0604020202020204" pitchFamily="34" charset="0"/>
              <a:buChar char="•"/>
            </a:pPr>
            <a:r>
              <a:rPr lang="en-GB" sz="1800"/>
              <a:t>London and Partners</a:t>
            </a:r>
          </a:p>
          <a:p>
            <a:pPr marL="342891" indent="-342891">
              <a:lnSpc>
                <a:spcPct val="90000"/>
              </a:lnSpc>
              <a:buFont typeface="Arial" panose="020B0604020202020204" pitchFamily="34" charset="0"/>
              <a:buChar char="•"/>
            </a:pPr>
            <a:r>
              <a:rPr lang="en-GB" sz="1800" b="1"/>
              <a:t>Gateway Gatwick </a:t>
            </a:r>
            <a:r>
              <a:rPr lang="en-GB" sz="1800"/>
              <a:t>– partners from local destination management organisations in each County, chaired by Gatwick since 2018, including delivery of the </a:t>
            </a:r>
            <a:r>
              <a:rPr lang="en-GB" sz="1800" b="1"/>
              <a:t>Discover Local Campaign</a:t>
            </a:r>
          </a:p>
          <a:p>
            <a:pPr marL="342891" indent="-342891">
              <a:lnSpc>
                <a:spcPct val="90000"/>
              </a:lnSpc>
              <a:buFont typeface="Arial" panose="020B0604020202020204" pitchFamily="34" charset="0"/>
              <a:buChar char="•"/>
            </a:pPr>
            <a:endParaRPr lang="en-GB" sz="1800"/>
          </a:p>
        </p:txBody>
      </p:sp>
      <p:pic>
        <p:nvPicPr>
          <p:cNvPr id="6" name="Picture 3" descr="Graphical user interface, website&#10;&#10;Description automatically generated">
            <a:extLst>
              <a:ext uri="{FF2B5EF4-FFF2-40B4-BE49-F238E27FC236}">
                <a16:creationId xmlns:a16="http://schemas.microsoft.com/office/drawing/2014/main" id="{ED6ED5BF-F8D0-4F96-83D7-4F75CAA41D13}"/>
              </a:ext>
            </a:extLst>
          </p:cNvPr>
          <p:cNvPicPr>
            <a:picLocks noChangeAspect="1"/>
          </p:cNvPicPr>
          <p:nvPr/>
        </p:nvPicPr>
        <p:blipFill>
          <a:blip r:embed="rId2"/>
          <a:stretch>
            <a:fillRect/>
          </a:stretch>
        </p:blipFill>
        <p:spPr>
          <a:xfrm>
            <a:off x="4648200" y="1880557"/>
            <a:ext cx="4038600" cy="3584257"/>
          </a:xfrm>
          <a:prstGeom prst="rect">
            <a:avLst/>
          </a:prstGeom>
          <a:noFill/>
        </p:spPr>
      </p:pic>
    </p:spTree>
    <p:extLst>
      <p:ext uri="{BB962C8B-B14F-4D97-AF65-F5344CB8AC3E}">
        <p14:creationId xmlns:p14="http://schemas.microsoft.com/office/powerpoint/2010/main" val="241991305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7C46A9-F443-4144-8051-F1855C3C173E}"/>
              </a:ext>
            </a:extLst>
          </p:cNvPr>
          <p:cNvSpPr>
            <a:spLocks noGrp="1"/>
          </p:cNvSpPr>
          <p:nvPr>
            <p:ph type="ctrTitle"/>
          </p:nvPr>
        </p:nvSpPr>
        <p:spPr>
          <a:xfrm>
            <a:off x="497459" y="2136338"/>
            <a:ext cx="8580883" cy="2585323"/>
          </a:xfrm>
        </p:spPr>
        <p:txBody>
          <a:bodyPr/>
          <a:lstStyle/>
          <a:p>
            <a:r>
              <a:rPr lang="en-GB" sz="4000" dirty="0"/>
              <a:t>COVID-19 impact on the region and outlook for recovery</a:t>
            </a:r>
            <a:br>
              <a:rPr lang="en-GB" sz="4000" dirty="0"/>
            </a:br>
            <a:br>
              <a:rPr lang="en-GB" sz="4000" dirty="0"/>
            </a:br>
            <a:r>
              <a:rPr lang="en-GB" sz="2400" dirty="0"/>
              <a:t>Fran Downton, Chief Executive</a:t>
            </a:r>
            <a:br>
              <a:rPr lang="en-GB" sz="2400" dirty="0"/>
            </a:br>
            <a:r>
              <a:rPr lang="en-GB" sz="2400" dirty="0"/>
              <a:t>Tourism South East </a:t>
            </a:r>
          </a:p>
        </p:txBody>
      </p:sp>
      <p:sp>
        <p:nvSpPr>
          <p:cNvPr id="5" name="Slide Number Placeholder 4">
            <a:extLst>
              <a:ext uri="{FF2B5EF4-FFF2-40B4-BE49-F238E27FC236}">
                <a16:creationId xmlns:a16="http://schemas.microsoft.com/office/drawing/2014/main" id="{0B4A3164-B24F-48E2-B200-A349AF375F04}"/>
              </a:ext>
            </a:extLst>
          </p:cNvPr>
          <p:cNvSpPr>
            <a:spLocks noGrp="1"/>
          </p:cNvSpPr>
          <p:nvPr>
            <p:ph type="sldNum" sz="quarter" idx="14"/>
          </p:nvPr>
        </p:nvSpPr>
        <p:spPr/>
        <p:txBody>
          <a:bodyPr/>
          <a:lstStyle/>
          <a:p>
            <a:fld id="{81285FC5-60FD-4305-BD6E-AE6C4D10540A}" type="slidenum">
              <a:rPr lang="en-GB" altLang="en-US" smtClean="0">
                <a:solidFill>
                  <a:srgbClr val="000000"/>
                </a:solidFill>
              </a:rPr>
              <a:pPr/>
              <a:t>6</a:t>
            </a:fld>
            <a:endParaRPr lang="en-GB" altLang="en-US">
              <a:solidFill>
                <a:srgbClr val="000000"/>
              </a:solidFill>
            </a:endParaRPr>
          </a:p>
        </p:txBody>
      </p:sp>
    </p:spTree>
    <p:extLst>
      <p:ext uri="{BB962C8B-B14F-4D97-AF65-F5344CB8AC3E}">
        <p14:creationId xmlns:p14="http://schemas.microsoft.com/office/powerpoint/2010/main" val="358184075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2" descr="W:\Images\Logos\Logos\TSE logo and guidelines\TSE logo (colour) - 646x220.jpg">
            <a:extLst>
              <a:ext uri="{FF2B5EF4-FFF2-40B4-BE49-F238E27FC236}">
                <a16:creationId xmlns:a16="http://schemas.microsoft.com/office/drawing/2014/main" id="{DD991638-9B74-E30E-EB1D-11CF9489D3D2}"/>
              </a:ext>
            </a:extLst>
          </p:cNvPr>
          <p:cNvPicPr>
            <a:picLocks noChangeAspect="1" noChangeArrowheads="1"/>
          </p:cNvPicPr>
          <p:nvPr/>
        </p:nvPicPr>
        <p:blipFill>
          <a:blip r:embed="rId2"/>
          <a:stretch>
            <a:fillRect/>
          </a:stretch>
        </p:blipFill>
        <p:spPr bwMode="auto">
          <a:xfrm>
            <a:off x="613797" y="402178"/>
            <a:ext cx="4038600" cy="1130808"/>
          </a:xfrm>
          <a:prstGeom prst="rect">
            <a:avLst/>
          </a:prstGeom>
          <a:noFill/>
        </p:spPr>
      </p:pic>
      <p:pic>
        <p:nvPicPr>
          <p:cNvPr id="3" name="Content Placeholder 2" descr="W:\Images\Marketing\Maps\south east england regional map WITH LONDON.jpg">
            <a:extLst>
              <a:ext uri="{FF2B5EF4-FFF2-40B4-BE49-F238E27FC236}">
                <a16:creationId xmlns:a16="http://schemas.microsoft.com/office/drawing/2014/main" id="{D76EEA67-67B9-8467-6FC5-661D21DC648F}"/>
              </a:ext>
            </a:extLst>
          </p:cNvPr>
          <p:cNvPicPr>
            <a:picLocks noGrp="1" noChangeAspect="1" noChangeArrowheads="1"/>
          </p:cNvPicPr>
          <p:nvPr>
            <p:ph sz="half" idx="2"/>
          </p:nvPr>
        </p:nvPicPr>
        <p:blipFill>
          <a:blip r:embed="rId3" cstate="print"/>
          <a:stretch>
            <a:fillRect/>
          </a:stretch>
        </p:blipFill>
        <p:spPr bwMode="auto">
          <a:xfrm>
            <a:off x="4257368" y="2299937"/>
            <a:ext cx="4223674" cy="3108841"/>
          </a:xfrm>
          <a:prstGeom prst="rect">
            <a:avLst/>
          </a:prstGeom>
          <a:noFill/>
        </p:spPr>
      </p:pic>
      <p:sp>
        <p:nvSpPr>
          <p:cNvPr id="4" name="Rectangle 3">
            <a:extLst>
              <a:ext uri="{FF2B5EF4-FFF2-40B4-BE49-F238E27FC236}">
                <a16:creationId xmlns:a16="http://schemas.microsoft.com/office/drawing/2014/main" id="{BE4DAD95-B79A-6A7C-11FA-762684F9D775}"/>
              </a:ext>
            </a:extLst>
          </p:cNvPr>
          <p:cNvSpPr/>
          <p:nvPr/>
        </p:nvSpPr>
        <p:spPr>
          <a:xfrm>
            <a:off x="798262" y="2881601"/>
            <a:ext cx="2987156" cy="1094798"/>
          </a:xfrm>
          <a:prstGeom prst="rect">
            <a:avLst/>
          </a:prstGeom>
        </p:spPr>
        <p:txBody>
          <a:bodyPr wrap="square" lIns="108850" tIns="54425" rIns="108850" bIns="54425">
            <a:spAutoFit/>
          </a:bodyPr>
          <a:lstStyle/>
          <a:p>
            <a:pPr algn="l"/>
            <a:r>
              <a:rPr lang="en-US" sz="1600" b="1" i="0" dirty="0">
                <a:effectLst/>
                <a:latin typeface="Arial" panose="020B0604020202020204" pitchFamily="34" charset="0"/>
              </a:rPr>
              <a:t>STATISTICS 2019 </a:t>
            </a:r>
            <a:r>
              <a:rPr lang="en-US" sz="1600" b="1" dirty="0">
                <a:latin typeface="Arial" panose="020B0604020202020204" pitchFamily="34" charset="0"/>
              </a:rPr>
              <a:t>– REGION</a:t>
            </a:r>
            <a:r>
              <a:rPr lang="en-US" sz="1600" b="1" i="0" dirty="0">
                <a:effectLst/>
                <a:latin typeface="Arial" panose="020B0604020202020204" pitchFamily="34" charset="0"/>
              </a:rPr>
              <a:t> </a:t>
            </a:r>
            <a:endParaRPr lang="en-US" sz="1600" b="1" dirty="0">
              <a:latin typeface="Arial" panose="020B0604020202020204" pitchFamily="34" charset="0"/>
            </a:endParaRPr>
          </a:p>
          <a:p>
            <a:pPr marL="285750" indent="-285750" algn="l">
              <a:buFont typeface="Arial" panose="020B0604020202020204" pitchFamily="34" charset="0"/>
              <a:buChar char="•"/>
            </a:pPr>
            <a:r>
              <a:rPr lang="en-US" sz="1600" b="1" dirty="0">
                <a:latin typeface="Arial" panose="020B0604020202020204" pitchFamily="34" charset="0"/>
              </a:rPr>
              <a:t>Staying visitors – 21m</a:t>
            </a:r>
          </a:p>
          <a:p>
            <a:pPr marL="285750" indent="-285750" algn="l">
              <a:buFont typeface="Arial" panose="020B0604020202020204" pitchFamily="34" charset="0"/>
              <a:buChar char="•"/>
            </a:pPr>
            <a:r>
              <a:rPr lang="en-US" sz="1600" b="1" dirty="0">
                <a:latin typeface="Arial" panose="020B0604020202020204" pitchFamily="34" charset="0"/>
              </a:rPr>
              <a:t>Day visits – 225m </a:t>
            </a:r>
          </a:p>
          <a:p>
            <a:pPr marL="285750" indent="-285750" algn="l">
              <a:buFont typeface="Arial" panose="020B0604020202020204" pitchFamily="34" charset="0"/>
              <a:buChar char="•"/>
            </a:pPr>
            <a:r>
              <a:rPr lang="en-US" sz="1600" b="1" dirty="0">
                <a:latin typeface="Arial" panose="020B0604020202020204" pitchFamily="34" charset="0"/>
              </a:rPr>
              <a:t>Overall Spend – £12.23bn</a:t>
            </a:r>
            <a:endParaRPr lang="en-GB" sz="1600" dirty="0"/>
          </a:p>
        </p:txBody>
      </p:sp>
    </p:spTree>
    <p:extLst>
      <p:ext uri="{BB962C8B-B14F-4D97-AF65-F5344CB8AC3E}">
        <p14:creationId xmlns:p14="http://schemas.microsoft.com/office/powerpoint/2010/main" val="126269624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B943F9E9-DAEC-447F-947F-9C28F1CCBF88}"/>
              </a:ext>
            </a:extLst>
          </p:cNvPr>
          <p:cNvSpPr>
            <a:spLocks noGrp="1"/>
          </p:cNvSpPr>
          <p:nvPr>
            <p:ph type="title"/>
          </p:nvPr>
        </p:nvSpPr>
        <p:spPr/>
        <p:txBody>
          <a:bodyPr/>
          <a:lstStyle/>
          <a:p>
            <a:r>
              <a:rPr lang="en-US" sz="3600" dirty="0">
                <a:latin typeface="Calibri" panose="020F0502020204030204" pitchFamily="34" charset="0"/>
                <a:ea typeface="Times New Roman" panose="02020603050405020304" pitchFamily="18" charset="0"/>
              </a:rPr>
              <a:t>Impact of COVID on the Regional </a:t>
            </a:r>
            <a:r>
              <a:rPr lang="en-US" dirty="0">
                <a:latin typeface="Calibri" panose="020F0502020204030204" pitchFamily="34" charset="0"/>
                <a:ea typeface="Times New Roman" panose="02020603050405020304" pitchFamily="18" charset="0"/>
              </a:rPr>
              <a:t>V</a:t>
            </a:r>
            <a:r>
              <a:rPr lang="en-US" sz="3600" dirty="0">
                <a:latin typeface="Calibri" panose="020F0502020204030204" pitchFamily="34" charset="0"/>
                <a:ea typeface="Times New Roman" panose="02020603050405020304" pitchFamily="18" charset="0"/>
              </a:rPr>
              <a:t>isitor </a:t>
            </a:r>
            <a:r>
              <a:rPr lang="en-US" dirty="0">
                <a:latin typeface="Calibri" panose="020F0502020204030204" pitchFamily="34" charset="0"/>
                <a:ea typeface="Times New Roman" panose="02020603050405020304" pitchFamily="18" charset="0"/>
              </a:rPr>
              <a:t>E</a:t>
            </a:r>
            <a:r>
              <a:rPr lang="en-US" sz="3600" dirty="0">
                <a:latin typeface="Calibri" panose="020F0502020204030204" pitchFamily="34" charset="0"/>
                <a:ea typeface="Times New Roman" panose="02020603050405020304" pitchFamily="18" charset="0"/>
              </a:rPr>
              <a:t>conomy </a:t>
            </a:r>
            <a:br>
              <a:rPr lang="en-GB" sz="2800" i="1" dirty="0">
                <a:solidFill>
                  <a:schemeClr val="bg1"/>
                </a:solidFill>
                <a:effectLst/>
                <a:latin typeface="Times New Roman" panose="02020603050405020304" pitchFamily="18" charset="0"/>
                <a:ea typeface="Calibri" panose="020F0502020204030204" pitchFamily="34" charset="0"/>
              </a:rPr>
            </a:br>
            <a:endParaRPr lang="en-GB" dirty="0"/>
          </a:p>
        </p:txBody>
      </p:sp>
      <p:sp>
        <p:nvSpPr>
          <p:cNvPr id="2" name="Content Placeholder 1">
            <a:extLst>
              <a:ext uri="{FF2B5EF4-FFF2-40B4-BE49-F238E27FC236}">
                <a16:creationId xmlns:a16="http://schemas.microsoft.com/office/drawing/2014/main" id="{8D941D45-6494-AA5A-1436-A92506A7CB9A}"/>
              </a:ext>
            </a:extLst>
          </p:cNvPr>
          <p:cNvSpPr>
            <a:spLocks noGrp="1"/>
          </p:cNvSpPr>
          <p:nvPr>
            <p:ph sz="half" idx="1"/>
          </p:nvPr>
        </p:nvSpPr>
        <p:spPr>
          <a:xfrm>
            <a:off x="457200" y="1676404"/>
            <a:ext cx="4038600" cy="3018402"/>
          </a:xfrm>
          <a:prstGeom prst="rect">
            <a:avLst/>
          </a:prstGeom>
        </p:spPr>
        <p:txBody>
          <a:bodyPr wrap="square" lIns="108850" tIns="54425" rIns="108850" bIns="54425">
            <a:spAutoFit/>
          </a:bodyPr>
          <a:lstStyle/>
          <a:p>
            <a:pPr algn="l"/>
            <a:r>
              <a:rPr lang="en-US" sz="1800" b="1" i="0" dirty="0">
                <a:effectLst/>
                <a:latin typeface="Arial" panose="020B0604020202020204" pitchFamily="34" charset="0"/>
              </a:rPr>
              <a:t>OVERVIEW OF UK VISITOR STATISTICS 2019 </a:t>
            </a:r>
            <a:r>
              <a:rPr lang="en-US" sz="1800" b="1" dirty="0">
                <a:latin typeface="Arial" panose="020B0604020202020204" pitchFamily="34" charset="0"/>
              </a:rPr>
              <a:t>– SUSSEX </a:t>
            </a:r>
            <a:r>
              <a:rPr lang="en-US" sz="1800" b="1" i="0" dirty="0">
                <a:effectLst/>
                <a:latin typeface="Arial" panose="020B0604020202020204" pitchFamily="34" charset="0"/>
              </a:rPr>
              <a:t> </a:t>
            </a:r>
          </a:p>
          <a:p>
            <a:pPr marL="285750" indent="-285750">
              <a:buFont typeface="Arial" panose="020B0604020202020204" pitchFamily="34" charset="0"/>
              <a:buChar char="•"/>
            </a:pPr>
            <a:r>
              <a:rPr lang="en-US" sz="1800" b="1" dirty="0">
                <a:latin typeface="inherit"/>
              </a:rPr>
              <a:t>1.49m </a:t>
            </a:r>
            <a:r>
              <a:rPr lang="en-US" sz="1800" b="0" i="0" dirty="0">
                <a:effectLst/>
                <a:latin typeface="Arial" panose="020B0604020202020204" pitchFamily="34" charset="0"/>
              </a:rPr>
              <a:t>visits</a:t>
            </a:r>
            <a:endParaRPr lang="en-US" sz="1800" b="1" i="0" dirty="0">
              <a:effectLst/>
              <a:latin typeface="inherit"/>
            </a:endParaRPr>
          </a:p>
          <a:p>
            <a:pPr marL="285750" indent="-285750">
              <a:buFont typeface="Arial" panose="020B0604020202020204" pitchFamily="34" charset="0"/>
              <a:buChar char="•"/>
            </a:pPr>
            <a:r>
              <a:rPr lang="en-US" sz="1800" b="1" dirty="0">
                <a:latin typeface="inherit"/>
              </a:rPr>
              <a:t>£542.50m </a:t>
            </a:r>
            <a:r>
              <a:rPr lang="en-US" sz="1800" b="0" i="0" dirty="0">
                <a:effectLst/>
                <a:latin typeface="Arial" panose="020B0604020202020204" pitchFamily="34" charset="0"/>
              </a:rPr>
              <a:t>total expenditure </a:t>
            </a:r>
          </a:p>
          <a:p>
            <a:pPr marL="285750" indent="-285750">
              <a:buFont typeface="Arial" panose="020B0604020202020204" pitchFamily="34" charset="0"/>
              <a:buChar char="•"/>
            </a:pPr>
            <a:r>
              <a:rPr lang="en-US" sz="1800" b="1" dirty="0">
                <a:latin typeface="inherit"/>
              </a:rPr>
              <a:t>10.16m</a:t>
            </a:r>
            <a:r>
              <a:rPr lang="en-US" sz="1800" b="0" i="0" dirty="0">
                <a:effectLst/>
                <a:latin typeface="Arial" panose="020B0604020202020204" pitchFamily="34" charset="0"/>
              </a:rPr>
              <a:t> total nights spent</a:t>
            </a:r>
            <a:endParaRPr lang="en-US" sz="1800" b="1" i="0" dirty="0">
              <a:effectLst/>
              <a:latin typeface="inherit"/>
            </a:endParaRPr>
          </a:p>
          <a:p>
            <a:pPr marL="285750" indent="-285750">
              <a:buFont typeface="Arial" panose="020B0604020202020204" pitchFamily="34" charset="0"/>
              <a:buChar char="•"/>
            </a:pPr>
            <a:r>
              <a:rPr lang="en-US" sz="1800" b="1" dirty="0">
                <a:latin typeface="inherit"/>
              </a:rPr>
              <a:t>6.84 nights - </a:t>
            </a:r>
            <a:r>
              <a:rPr lang="en-US" sz="1800" b="0" i="0" dirty="0">
                <a:effectLst/>
                <a:latin typeface="Arial" panose="020B0604020202020204" pitchFamily="34" charset="0"/>
              </a:rPr>
              <a:t>average length of stay</a:t>
            </a:r>
          </a:p>
          <a:p>
            <a:pPr marL="285750" indent="-285750">
              <a:buFont typeface="Arial" panose="020B0604020202020204" pitchFamily="34" charset="0"/>
              <a:buChar char="•"/>
            </a:pPr>
            <a:r>
              <a:rPr lang="en-US" sz="1800" b="1" dirty="0">
                <a:latin typeface="inherit"/>
              </a:rPr>
              <a:t>£365 </a:t>
            </a:r>
            <a:r>
              <a:rPr lang="en-US" sz="1800" b="0" i="0" dirty="0">
                <a:effectLst/>
                <a:latin typeface="Arial" panose="020B0604020202020204" pitchFamily="34" charset="0"/>
              </a:rPr>
              <a:t>average spend per visit </a:t>
            </a:r>
            <a:endParaRPr lang="en-US" sz="1800" b="1" i="0" dirty="0">
              <a:effectLst/>
              <a:latin typeface="inherit"/>
            </a:endParaRPr>
          </a:p>
        </p:txBody>
      </p:sp>
      <p:sp>
        <p:nvSpPr>
          <p:cNvPr id="7" name="Content Placeholder 6">
            <a:extLst>
              <a:ext uri="{FF2B5EF4-FFF2-40B4-BE49-F238E27FC236}">
                <a16:creationId xmlns:a16="http://schemas.microsoft.com/office/drawing/2014/main" id="{41A5A886-43D8-4B51-9572-3B05703884CB}"/>
              </a:ext>
            </a:extLst>
          </p:cNvPr>
          <p:cNvSpPr>
            <a:spLocks noGrp="1"/>
          </p:cNvSpPr>
          <p:nvPr>
            <p:ph sz="half" idx="2"/>
          </p:nvPr>
        </p:nvSpPr>
        <p:spPr/>
        <p:txBody>
          <a:bodyPr/>
          <a:lstStyle/>
          <a:p>
            <a:r>
              <a:rPr lang="en-GB" sz="1800" b="1" dirty="0">
                <a:latin typeface="Arial" panose="020B0604020202020204" pitchFamily="34" charset="0"/>
                <a:ea typeface="Calibri" panose="020F0502020204030204" pitchFamily="34" charset="0"/>
              </a:rPr>
              <a:t>OVERVIEW IN VISITOR FIGURES DECLINE 2020-2021</a:t>
            </a:r>
          </a:p>
          <a:p>
            <a:pPr marL="285750" indent="-285750">
              <a:buFont typeface="Arial" panose="020B0604020202020204" pitchFamily="34" charset="0"/>
              <a:buChar char="•"/>
            </a:pPr>
            <a:r>
              <a:rPr lang="en-GB" sz="1800" dirty="0">
                <a:effectLst/>
                <a:latin typeface="Arial" panose="020B0604020202020204" pitchFamily="34" charset="0"/>
                <a:ea typeface="Calibri" panose="020F0502020204030204" pitchFamily="34" charset="0"/>
              </a:rPr>
              <a:t>Average </a:t>
            </a:r>
            <a:r>
              <a:rPr lang="en-GB" sz="1800" b="1" dirty="0">
                <a:effectLst/>
                <a:latin typeface="Arial" panose="020B0604020202020204" pitchFamily="34" charset="0"/>
                <a:ea typeface="Calibri" panose="020F0502020204030204" pitchFamily="34" charset="0"/>
              </a:rPr>
              <a:t>decline of 61% in </a:t>
            </a:r>
            <a:r>
              <a:rPr lang="en-GB" sz="1800" b="1" dirty="0">
                <a:latin typeface="Arial" panose="020B0604020202020204" pitchFamily="34" charset="0"/>
                <a:ea typeface="Calibri" panose="020F0502020204030204" pitchFamily="34" charset="0"/>
              </a:rPr>
              <a:t>overall </a:t>
            </a:r>
            <a:r>
              <a:rPr lang="en-GB" sz="1800" b="1" dirty="0">
                <a:effectLst/>
                <a:latin typeface="Arial" panose="020B0604020202020204" pitchFamily="34" charset="0"/>
                <a:ea typeface="Calibri" panose="020F0502020204030204" pitchFamily="34" charset="0"/>
              </a:rPr>
              <a:t>trips </a:t>
            </a:r>
          </a:p>
          <a:p>
            <a:pPr marL="285750" indent="-285750">
              <a:buFont typeface="Arial" panose="020B0604020202020204" pitchFamily="34" charset="0"/>
              <a:buChar char="•"/>
            </a:pPr>
            <a:r>
              <a:rPr lang="en-GB" sz="1800" dirty="0">
                <a:latin typeface="Arial" panose="020B0604020202020204" pitchFamily="34" charset="0"/>
                <a:ea typeface="Calibri" panose="020F0502020204030204" pitchFamily="34" charset="0"/>
              </a:rPr>
              <a:t>A</a:t>
            </a:r>
            <a:r>
              <a:rPr lang="en-GB" sz="1800" dirty="0">
                <a:effectLst/>
                <a:latin typeface="Arial" panose="020B0604020202020204" pitchFamily="34" charset="0"/>
                <a:ea typeface="Calibri" panose="020F0502020204030204" pitchFamily="34" charset="0"/>
              </a:rPr>
              <a:t>verage decline of 29% in serviced accommodation occupancy</a:t>
            </a:r>
            <a:endParaRPr lang="en-GB" sz="1800" dirty="0">
              <a:effectLst/>
              <a:latin typeface="Times New Roman" panose="02020603050405020304" pitchFamily="18" charset="0"/>
              <a:ea typeface="Calibri" panose="020F0502020204030204" pitchFamily="34" charset="0"/>
            </a:endParaRPr>
          </a:p>
          <a:p>
            <a:pPr marL="285750" indent="-285750">
              <a:buFont typeface="Arial" panose="020B0604020202020204" pitchFamily="34" charset="0"/>
              <a:buChar char="•"/>
            </a:pPr>
            <a:r>
              <a:rPr lang="en-GB" sz="1800" dirty="0">
                <a:latin typeface="Arial" panose="020B0604020202020204" pitchFamily="34" charset="0"/>
                <a:ea typeface="Calibri" panose="020F0502020204030204" pitchFamily="34" charset="0"/>
              </a:rPr>
              <a:t>A</a:t>
            </a:r>
            <a:r>
              <a:rPr lang="en-GB" sz="1800" dirty="0">
                <a:effectLst/>
                <a:latin typeface="Arial" panose="020B0604020202020204" pitchFamily="34" charset="0"/>
                <a:ea typeface="Calibri" panose="020F0502020204030204" pitchFamily="34" charset="0"/>
              </a:rPr>
              <a:t> </a:t>
            </a:r>
            <a:r>
              <a:rPr lang="en-GB" sz="1800" b="1" dirty="0">
                <a:effectLst/>
                <a:latin typeface="Arial" panose="020B0604020202020204" pitchFamily="34" charset="0"/>
                <a:ea typeface="Calibri" panose="020F0502020204030204" pitchFamily="34" charset="0"/>
              </a:rPr>
              <a:t>decline in overseas visitor numbers by 73% </a:t>
            </a:r>
            <a:r>
              <a:rPr lang="en-GB" sz="1800" dirty="0">
                <a:effectLst/>
                <a:latin typeface="Arial" panose="020B0604020202020204" pitchFamily="34" charset="0"/>
                <a:ea typeface="Calibri" panose="020F0502020204030204" pitchFamily="34" charset="0"/>
              </a:rPr>
              <a:t>and overseas spend by 78% </a:t>
            </a:r>
            <a:endParaRPr lang="en-GB" sz="1800" dirty="0">
              <a:effectLst/>
              <a:latin typeface="Times New Roman" panose="02020603050405020304" pitchFamily="18" charset="0"/>
              <a:ea typeface="Calibri" panose="020F0502020204030204" pitchFamily="34" charset="0"/>
            </a:endParaRPr>
          </a:p>
          <a:p>
            <a:pPr marL="285750" indent="-285750">
              <a:lnSpc>
                <a:spcPts val="1500"/>
              </a:lnSpc>
              <a:buFont typeface="Arial" panose="020B0604020202020204" pitchFamily="34" charset="0"/>
              <a:buChar char="•"/>
            </a:pPr>
            <a:r>
              <a:rPr lang="en-GB" sz="1800" dirty="0">
                <a:effectLst/>
                <a:latin typeface="Arial" panose="020B0604020202020204" pitchFamily="34" charset="0"/>
                <a:ea typeface="Calibri" panose="020F0502020204030204" pitchFamily="34" charset="0"/>
              </a:rPr>
              <a:t>Domestic day trips down by 22% and the </a:t>
            </a:r>
            <a:r>
              <a:rPr lang="en-GB" sz="1800" b="1" dirty="0">
                <a:effectLst/>
                <a:latin typeface="Arial" panose="020B0604020202020204" pitchFamily="34" charset="0"/>
                <a:ea typeface="Calibri" panose="020F0502020204030204" pitchFamily="34" charset="0"/>
              </a:rPr>
              <a:t>domestic spend down by 64%.</a:t>
            </a:r>
            <a:endParaRPr lang="en-GB" sz="1800" b="1" dirty="0">
              <a:latin typeface="Arial" panose="020B0604020202020204" pitchFamily="34" charset="0"/>
              <a:ea typeface="Calibri" panose="020F0502020204030204" pitchFamily="34" charset="0"/>
            </a:endParaRPr>
          </a:p>
        </p:txBody>
      </p:sp>
    </p:spTree>
    <p:extLst>
      <p:ext uri="{BB962C8B-B14F-4D97-AF65-F5344CB8AC3E}">
        <p14:creationId xmlns:p14="http://schemas.microsoft.com/office/powerpoint/2010/main" val="396640385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B943F9E9-DAEC-447F-947F-9C28F1CCBF88}"/>
              </a:ext>
            </a:extLst>
          </p:cNvPr>
          <p:cNvSpPr>
            <a:spLocks noGrp="1"/>
          </p:cNvSpPr>
          <p:nvPr>
            <p:ph type="title"/>
          </p:nvPr>
        </p:nvSpPr>
        <p:spPr/>
        <p:txBody>
          <a:bodyPr/>
          <a:lstStyle/>
          <a:p>
            <a:r>
              <a:rPr lang="en-US" sz="3600" dirty="0">
                <a:effectLst/>
                <a:latin typeface="Calibri" panose="020F0502020204030204" pitchFamily="34" charset="0"/>
                <a:ea typeface="Calibri" panose="020F0502020204030204" pitchFamily="34" charset="0"/>
              </a:rPr>
              <a:t>Outlook for 202</a:t>
            </a:r>
            <a:r>
              <a:rPr lang="en-US" sz="3600" dirty="0">
                <a:latin typeface="Calibri" panose="020F0502020204030204" pitchFamily="34" charset="0"/>
                <a:ea typeface="Calibri" panose="020F0502020204030204" pitchFamily="34" charset="0"/>
              </a:rPr>
              <a:t>3 – COVID</a:t>
            </a:r>
            <a:br>
              <a:rPr lang="en-US" sz="3600" dirty="0">
                <a:latin typeface="Calibri" panose="020F0502020204030204" pitchFamily="34" charset="0"/>
                <a:ea typeface="Calibri" panose="020F0502020204030204" pitchFamily="34" charset="0"/>
              </a:rPr>
            </a:br>
            <a:endParaRPr lang="en-GB" dirty="0"/>
          </a:p>
        </p:txBody>
      </p:sp>
      <p:pic>
        <p:nvPicPr>
          <p:cNvPr id="2" name="Content Placeholder 1">
            <a:extLst>
              <a:ext uri="{FF2B5EF4-FFF2-40B4-BE49-F238E27FC236}">
                <a16:creationId xmlns:a16="http://schemas.microsoft.com/office/drawing/2014/main" id="{23FB98CF-EEEE-A47E-312F-6E8A2FE5FDA9}"/>
              </a:ext>
            </a:extLst>
          </p:cNvPr>
          <p:cNvPicPr>
            <a:picLocks noGrp="1" noChangeAspect="1"/>
          </p:cNvPicPr>
          <p:nvPr>
            <p:ph sz="half" idx="1"/>
          </p:nvPr>
        </p:nvPicPr>
        <p:blipFill rotWithShape="1">
          <a:blip r:embed="rId2"/>
          <a:srcRect l="32162" t="29111" r="15964" b="20811"/>
          <a:stretch/>
        </p:blipFill>
        <p:spPr>
          <a:xfrm>
            <a:off x="250721" y="1075992"/>
            <a:ext cx="5667194" cy="3077427"/>
          </a:xfrm>
          <a:prstGeom prst="rect">
            <a:avLst/>
          </a:prstGeom>
        </p:spPr>
      </p:pic>
      <p:pic>
        <p:nvPicPr>
          <p:cNvPr id="3" name="Content Placeholder 2">
            <a:extLst>
              <a:ext uri="{FF2B5EF4-FFF2-40B4-BE49-F238E27FC236}">
                <a16:creationId xmlns:a16="http://schemas.microsoft.com/office/drawing/2014/main" id="{97B973EF-569D-748D-965A-A3CEC687A72C}"/>
              </a:ext>
            </a:extLst>
          </p:cNvPr>
          <p:cNvPicPr>
            <a:picLocks noGrp="1" noChangeAspect="1"/>
          </p:cNvPicPr>
          <p:nvPr>
            <p:ph sz="half" idx="2"/>
          </p:nvPr>
        </p:nvPicPr>
        <p:blipFill rotWithShape="1">
          <a:blip r:embed="rId3"/>
          <a:srcRect l="31179" t="26841" r="14959" b="20650"/>
          <a:stretch/>
        </p:blipFill>
        <p:spPr>
          <a:xfrm>
            <a:off x="4135935" y="3965825"/>
            <a:ext cx="5021198" cy="2753474"/>
          </a:xfrm>
          <a:prstGeom prst="rect">
            <a:avLst/>
          </a:prstGeom>
        </p:spPr>
      </p:pic>
      <p:sp>
        <p:nvSpPr>
          <p:cNvPr id="8" name="TextBox 7">
            <a:extLst>
              <a:ext uri="{FF2B5EF4-FFF2-40B4-BE49-F238E27FC236}">
                <a16:creationId xmlns:a16="http://schemas.microsoft.com/office/drawing/2014/main" id="{F50A3796-95A0-1919-067C-D956D8AFAEFE}"/>
              </a:ext>
            </a:extLst>
          </p:cNvPr>
          <p:cNvSpPr txBox="1"/>
          <p:nvPr/>
        </p:nvSpPr>
        <p:spPr>
          <a:xfrm>
            <a:off x="328939" y="6162949"/>
            <a:ext cx="4572000" cy="369332"/>
          </a:xfrm>
          <a:prstGeom prst="rect">
            <a:avLst/>
          </a:prstGeom>
          <a:noFill/>
        </p:spPr>
        <p:txBody>
          <a:bodyPr wrap="square">
            <a:spAutoFit/>
          </a:bodyPr>
          <a:lstStyle/>
          <a:p>
            <a:pPr lvl="0"/>
            <a:r>
              <a:rPr lang="en-US" sz="1800" dirty="0">
                <a:effectLst/>
                <a:latin typeface="Calibri" panose="020F0502020204030204" pitchFamily="34" charset="0"/>
                <a:ea typeface="Calibri" panose="020F0502020204030204" pitchFamily="34" charset="0"/>
              </a:rPr>
              <a:t>* BVA national data </a:t>
            </a:r>
            <a:endParaRPr lang="en-GB" sz="1800" dirty="0">
              <a:effectLst/>
              <a:latin typeface="Calibri" panose="020F0502020204030204" pitchFamily="34" charset="0"/>
              <a:ea typeface="Calibri" panose="020F0502020204030204" pitchFamily="34" charset="0"/>
            </a:endParaRPr>
          </a:p>
        </p:txBody>
      </p:sp>
    </p:spTree>
    <p:extLst>
      <p:ext uri="{BB962C8B-B14F-4D97-AF65-F5344CB8AC3E}">
        <p14:creationId xmlns:p14="http://schemas.microsoft.com/office/powerpoint/2010/main" val="398620027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B943F9E9-DAEC-447F-947F-9C28F1CCBF88}"/>
              </a:ext>
            </a:extLst>
          </p:cNvPr>
          <p:cNvSpPr>
            <a:spLocks noGrp="1"/>
          </p:cNvSpPr>
          <p:nvPr>
            <p:ph type="title"/>
          </p:nvPr>
        </p:nvSpPr>
        <p:spPr/>
        <p:txBody>
          <a:bodyPr/>
          <a:lstStyle/>
          <a:p>
            <a:r>
              <a:rPr lang="en-US" sz="3600" dirty="0">
                <a:effectLst/>
                <a:latin typeface="Calibri" panose="020F0502020204030204" pitchFamily="34" charset="0"/>
                <a:ea typeface="Calibri" panose="020F0502020204030204" pitchFamily="34" charset="0"/>
              </a:rPr>
              <a:t>Recovery for 202</a:t>
            </a:r>
            <a:r>
              <a:rPr lang="en-US" sz="3600" dirty="0">
                <a:latin typeface="Calibri" panose="020F0502020204030204" pitchFamily="34" charset="0"/>
                <a:ea typeface="Calibri" panose="020F0502020204030204" pitchFamily="34" charset="0"/>
              </a:rPr>
              <a:t>3 – Cost of Living </a:t>
            </a:r>
            <a:br>
              <a:rPr lang="en-US" sz="3600" dirty="0">
                <a:latin typeface="Calibri" panose="020F0502020204030204" pitchFamily="34" charset="0"/>
                <a:ea typeface="Calibri" panose="020F0502020204030204" pitchFamily="34" charset="0"/>
              </a:rPr>
            </a:br>
            <a:br>
              <a:rPr lang="en-US" sz="3600" dirty="0">
                <a:latin typeface="Calibri" panose="020F0502020204030204" pitchFamily="34" charset="0"/>
                <a:ea typeface="Calibri" panose="020F0502020204030204" pitchFamily="34" charset="0"/>
              </a:rPr>
            </a:br>
            <a:endParaRPr lang="en-GB" dirty="0"/>
          </a:p>
        </p:txBody>
      </p:sp>
      <p:sp>
        <p:nvSpPr>
          <p:cNvPr id="8" name="TextBox 7">
            <a:extLst>
              <a:ext uri="{FF2B5EF4-FFF2-40B4-BE49-F238E27FC236}">
                <a16:creationId xmlns:a16="http://schemas.microsoft.com/office/drawing/2014/main" id="{F50A3796-95A0-1919-067C-D956D8AFAEFE}"/>
              </a:ext>
            </a:extLst>
          </p:cNvPr>
          <p:cNvSpPr txBox="1"/>
          <p:nvPr/>
        </p:nvSpPr>
        <p:spPr>
          <a:xfrm>
            <a:off x="533212" y="6172397"/>
            <a:ext cx="4572000" cy="307777"/>
          </a:xfrm>
          <a:prstGeom prst="rect">
            <a:avLst/>
          </a:prstGeom>
          <a:noFill/>
        </p:spPr>
        <p:txBody>
          <a:bodyPr wrap="square">
            <a:spAutoFit/>
          </a:bodyPr>
          <a:lstStyle/>
          <a:p>
            <a:pPr lvl="0"/>
            <a:r>
              <a:rPr lang="en-US" sz="1400" dirty="0">
                <a:effectLst/>
                <a:latin typeface="Calibri" panose="020F0502020204030204" pitchFamily="34" charset="0"/>
                <a:ea typeface="Calibri" panose="020F0502020204030204" pitchFamily="34" charset="0"/>
              </a:rPr>
              <a:t>* BVA national data </a:t>
            </a:r>
            <a:endParaRPr lang="en-GB" sz="1400" dirty="0">
              <a:effectLst/>
              <a:latin typeface="Calibri" panose="020F0502020204030204" pitchFamily="34" charset="0"/>
              <a:ea typeface="Calibri" panose="020F0502020204030204" pitchFamily="34" charset="0"/>
            </a:endParaRPr>
          </a:p>
        </p:txBody>
      </p:sp>
      <p:pic>
        <p:nvPicPr>
          <p:cNvPr id="4" name="Picture 3">
            <a:extLst>
              <a:ext uri="{FF2B5EF4-FFF2-40B4-BE49-F238E27FC236}">
                <a16:creationId xmlns:a16="http://schemas.microsoft.com/office/drawing/2014/main" id="{AD52C318-4271-4E42-297E-621409352B2E}"/>
              </a:ext>
            </a:extLst>
          </p:cNvPr>
          <p:cNvPicPr>
            <a:picLocks noChangeAspect="1"/>
          </p:cNvPicPr>
          <p:nvPr/>
        </p:nvPicPr>
        <p:blipFill rotWithShape="1">
          <a:blip r:embed="rId2"/>
          <a:srcRect l="30817" t="24251" r="12971" b="14372"/>
          <a:stretch/>
        </p:blipFill>
        <p:spPr>
          <a:xfrm>
            <a:off x="134030" y="985327"/>
            <a:ext cx="5370363" cy="2891371"/>
          </a:xfrm>
          <a:prstGeom prst="rect">
            <a:avLst/>
          </a:prstGeom>
        </p:spPr>
      </p:pic>
      <p:pic>
        <p:nvPicPr>
          <p:cNvPr id="9" name="Content Placeholder 8">
            <a:extLst>
              <a:ext uri="{FF2B5EF4-FFF2-40B4-BE49-F238E27FC236}">
                <a16:creationId xmlns:a16="http://schemas.microsoft.com/office/drawing/2014/main" id="{1D93774C-DB9E-0A14-8632-2756AA1968D7}"/>
              </a:ext>
            </a:extLst>
          </p:cNvPr>
          <p:cNvPicPr>
            <a:picLocks noGrp="1" noChangeAspect="1"/>
          </p:cNvPicPr>
          <p:nvPr>
            <p:ph sz="half" idx="2"/>
          </p:nvPr>
        </p:nvPicPr>
        <p:blipFill rotWithShape="1">
          <a:blip r:embed="rId3"/>
          <a:srcRect l="3973" t="42615" r="55728" b="9731"/>
          <a:stretch/>
        </p:blipFill>
        <p:spPr>
          <a:xfrm>
            <a:off x="4909157" y="3616503"/>
            <a:ext cx="4234844" cy="3129843"/>
          </a:xfrm>
          <a:prstGeom prst="rect">
            <a:avLst/>
          </a:prstGeom>
        </p:spPr>
      </p:pic>
      <p:sp>
        <p:nvSpPr>
          <p:cNvPr id="11" name="TextBox 10">
            <a:extLst>
              <a:ext uri="{FF2B5EF4-FFF2-40B4-BE49-F238E27FC236}">
                <a16:creationId xmlns:a16="http://schemas.microsoft.com/office/drawing/2014/main" id="{114DB071-A304-E83B-EEA6-0EB77E5F9862}"/>
              </a:ext>
            </a:extLst>
          </p:cNvPr>
          <p:cNvSpPr txBox="1"/>
          <p:nvPr/>
        </p:nvSpPr>
        <p:spPr>
          <a:xfrm>
            <a:off x="7724517" y="2123236"/>
            <a:ext cx="1419483" cy="307777"/>
          </a:xfrm>
          <a:prstGeom prst="rect">
            <a:avLst/>
          </a:prstGeom>
          <a:noFill/>
        </p:spPr>
        <p:txBody>
          <a:bodyPr wrap="square">
            <a:spAutoFit/>
          </a:bodyPr>
          <a:lstStyle/>
          <a:p>
            <a:r>
              <a:rPr lang="en-US" sz="1400" dirty="0">
                <a:effectLst/>
                <a:latin typeface="Calibri" panose="020F0502020204030204" pitchFamily="34" charset="0"/>
                <a:ea typeface="Calibri" panose="020F0502020204030204" pitchFamily="34" charset="0"/>
              </a:rPr>
              <a:t>*TSE Research</a:t>
            </a:r>
            <a:endParaRPr lang="en-GB" sz="1400" dirty="0"/>
          </a:p>
        </p:txBody>
      </p:sp>
    </p:spTree>
    <p:extLst>
      <p:ext uri="{BB962C8B-B14F-4D97-AF65-F5344CB8AC3E}">
        <p14:creationId xmlns:p14="http://schemas.microsoft.com/office/powerpoint/2010/main" val="258883825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B943F9E9-DAEC-447F-947F-9C28F1CCBF88}"/>
              </a:ext>
            </a:extLst>
          </p:cNvPr>
          <p:cNvSpPr>
            <a:spLocks noGrp="1"/>
          </p:cNvSpPr>
          <p:nvPr>
            <p:ph type="title"/>
          </p:nvPr>
        </p:nvSpPr>
        <p:spPr/>
        <p:txBody>
          <a:bodyPr/>
          <a:lstStyle/>
          <a:p>
            <a:r>
              <a:rPr lang="en-GB" sz="3600" b="1" dirty="0">
                <a:latin typeface="Calibri" panose="020F0502020204030204" pitchFamily="34" charset="0"/>
                <a:ea typeface="Calibri" panose="020F0502020204030204" pitchFamily="34" charset="0"/>
              </a:rPr>
              <a:t>Gatwick Airport at the Heart of the South East</a:t>
            </a:r>
            <a:br>
              <a:rPr lang="en-GB" sz="3600" b="1" dirty="0">
                <a:latin typeface="Calibri" panose="020F0502020204030204" pitchFamily="34" charset="0"/>
                <a:ea typeface="Calibri" panose="020F0502020204030204" pitchFamily="34" charset="0"/>
              </a:rPr>
            </a:br>
            <a:endParaRPr lang="en-GB" dirty="0"/>
          </a:p>
        </p:txBody>
      </p:sp>
      <p:sp>
        <p:nvSpPr>
          <p:cNvPr id="6" name="Content Placeholder 5">
            <a:extLst>
              <a:ext uri="{FF2B5EF4-FFF2-40B4-BE49-F238E27FC236}">
                <a16:creationId xmlns:a16="http://schemas.microsoft.com/office/drawing/2014/main" id="{44EC80FC-FCC1-4BCE-88CF-5F282B791BF0}"/>
              </a:ext>
            </a:extLst>
          </p:cNvPr>
          <p:cNvSpPr>
            <a:spLocks noGrp="1"/>
          </p:cNvSpPr>
          <p:nvPr>
            <p:ph sz="half" idx="1"/>
          </p:nvPr>
        </p:nvSpPr>
        <p:spPr>
          <a:xfrm>
            <a:off x="457200" y="2413824"/>
            <a:ext cx="8229599" cy="2787441"/>
          </a:xfrm>
        </p:spPr>
        <p:txBody>
          <a:bodyPr/>
          <a:lstStyle/>
          <a:p>
            <a:pPr marL="342900" lvl="0" indent="-342900">
              <a:buFont typeface="Arial" panose="020B0604020202020204" pitchFamily="34" charset="0"/>
              <a:buChar char="•"/>
            </a:pPr>
            <a:r>
              <a:rPr lang="en-GB" sz="2400" dirty="0">
                <a:latin typeface="Calibri" panose="020F0502020204030204" pitchFamily="34" charset="0"/>
                <a:ea typeface="Calibri" panose="020F0502020204030204" pitchFamily="34" charset="0"/>
              </a:rPr>
              <a:t>Challenging visitor economy 2023</a:t>
            </a:r>
          </a:p>
          <a:p>
            <a:pPr marL="342900" lvl="0" indent="-342900">
              <a:buFont typeface="Arial" panose="020B0604020202020204" pitchFamily="34" charset="0"/>
              <a:buChar char="•"/>
            </a:pPr>
            <a:r>
              <a:rPr lang="en-GB" sz="2400" dirty="0">
                <a:latin typeface="Calibri" panose="020F0502020204030204" pitchFamily="34" charset="0"/>
                <a:ea typeface="Calibri" panose="020F0502020204030204" pitchFamily="34" charset="0"/>
              </a:rPr>
              <a:t>Working with Gatwick to drive inbound tourism and spend will be important to the regions economy</a:t>
            </a:r>
          </a:p>
          <a:p>
            <a:pPr marL="342900" lvl="0" indent="-342900">
              <a:buFont typeface="Arial" panose="020B0604020202020204" pitchFamily="34" charset="0"/>
              <a:buChar char="•"/>
            </a:pPr>
            <a:r>
              <a:rPr lang="en-GB" sz="2400" dirty="0">
                <a:latin typeface="Calibri" panose="020F0502020204030204" pitchFamily="34" charset="0"/>
                <a:ea typeface="Calibri" panose="020F0502020204030204" pitchFamily="34" charset="0"/>
              </a:rPr>
              <a:t>Collaboration will be key to get back to 2019 figures</a:t>
            </a:r>
          </a:p>
          <a:p>
            <a:pPr marL="342900" lvl="0" indent="-342900">
              <a:buFont typeface="Arial" panose="020B0604020202020204" pitchFamily="34" charset="0"/>
              <a:buChar char="•"/>
            </a:pPr>
            <a:r>
              <a:rPr lang="en-GB" sz="2400" dirty="0">
                <a:latin typeface="Calibri" panose="020F0502020204030204" pitchFamily="34" charset="0"/>
                <a:ea typeface="Calibri" panose="020F0502020204030204" pitchFamily="34" charset="0"/>
              </a:rPr>
              <a:t>Surviving and thriving </a:t>
            </a:r>
          </a:p>
        </p:txBody>
      </p:sp>
    </p:spTree>
    <p:extLst>
      <p:ext uri="{BB962C8B-B14F-4D97-AF65-F5344CB8AC3E}">
        <p14:creationId xmlns:p14="http://schemas.microsoft.com/office/powerpoint/2010/main" val="275337346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7C46A9-F443-4144-8051-F1855C3C173E}"/>
              </a:ext>
            </a:extLst>
          </p:cNvPr>
          <p:cNvSpPr>
            <a:spLocks noGrp="1"/>
          </p:cNvSpPr>
          <p:nvPr>
            <p:ph type="ctrTitle"/>
          </p:nvPr>
        </p:nvSpPr>
        <p:spPr>
          <a:xfrm>
            <a:off x="497682" y="1920895"/>
            <a:ext cx="8220075" cy="3016210"/>
          </a:xfrm>
        </p:spPr>
        <p:txBody>
          <a:bodyPr/>
          <a:lstStyle/>
          <a:p>
            <a:r>
              <a:rPr lang="en-GB" sz="4000" dirty="0"/>
              <a:t>International Travel Powering the UK Economy</a:t>
            </a:r>
            <a:br>
              <a:rPr lang="en-GB" sz="4000" dirty="0"/>
            </a:br>
            <a:br>
              <a:rPr lang="en-GB" sz="4000" dirty="0"/>
            </a:br>
            <a:r>
              <a:rPr lang="en-GB" sz="2400" dirty="0"/>
              <a:t>Angie Hills,  Head of Destinations</a:t>
            </a:r>
            <a:br>
              <a:rPr lang="en-GB" sz="2400" dirty="0"/>
            </a:br>
            <a:r>
              <a:rPr lang="en-GB" sz="2400" dirty="0"/>
              <a:t>ABTA The Travel Association </a:t>
            </a:r>
            <a:br>
              <a:rPr lang="en-GB" dirty="0"/>
            </a:br>
            <a:endParaRPr lang="en-GB" sz="2800" dirty="0"/>
          </a:p>
        </p:txBody>
      </p:sp>
      <p:sp>
        <p:nvSpPr>
          <p:cNvPr id="5" name="Slide Number Placeholder 4">
            <a:extLst>
              <a:ext uri="{FF2B5EF4-FFF2-40B4-BE49-F238E27FC236}">
                <a16:creationId xmlns:a16="http://schemas.microsoft.com/office/drawing/2014/main" id="{0B4A3164-B24F-48E2-B200-A349AF375F04}"/>
              </a:ext>
            </a:extLst>
          </p:cNvPr>
          <p:cNvSpPr>
            <a:spLocks noGrp="1"/>
          </p:cNvSpPr>
          <p:nvPr>
            <p:ph type="sldNum" sz="quarter" idx="14"/>
          </p:nvPr>
        </p:nvSpPr>
        <p:spPr/>
        <p:txBody>
          <a:bodyPr/>
          <a:lstStyle/>
          <a:p>
            <a:pPr marL="0" marR="0" lvl="0" indent="0" algn="ctr" defTabSz="914400" rtl="0" eaLnBrk="1" fontAlgn="auto" latinLnBrk="0" hangingPunct="1">
              <a:lnSpc>
                <a:spcPct val="100000"/>
              </a:lnSpc>
              <a:spcBef>
                <a:spcPct val="0"/>
              </a:spcBef>
              <a:spcAft>
                <a:spcPts val="0"/>
              </a:spcAft>
              <a:buClrTx/>
              <a:buSzTx/>
              <a:buFontTx/>
              <a:buNone/>
              <a:tabLst/>
              <a:defRPr/>
            </a:pPr>
            <a:fld id="{81285FC5-60FD-4305-BD6E-AE6C4D10540A}" type="slidenum">
              <a:rPr kumimoji="0" lang="en-GB" altLang="en-US" sz="1200" b="0" i="0" u="none" strike="noStrike" kern="1200" cap="none" spc="0" normalizeH="0" baseline="0" noProof="0" smtClean="0">
                <a:ln>
                  <a:noFill/>
                </a:ln>
                <a:solidFill>
                  <a:srgbClr val="000000"/>
                </a:solidFill>
                <a:effectLst/>
                <a:uLnTx/>
                <a:uFillTx/>
                <a:latin typeface="Arial"/>
                <a:ea typeface="+mn-ea"/>
                <a:cs typeface="+mn-cs"/>
              </a:rPr>
              <a:pPr marL="0" marR="0" lvl="0" indent="0" algn="ctr" defTabSz="914400" rtl="0" eaLnBrk="1" fontAlgn="auto" latinLnBrk="0" hangingPunct="1">
                <a:lnSpc>
                  <a:spcPct val="100000"/>
                </a:lnSpc>
                <a:spcBef>
                  <a:spcPct val="0"/>
                </a:spcBef>
                <a:spcAft>
                  <a:spcPts val="0"/>
                </a:spcAft>
                <a:buClrTx/>
                <a:buSzTx/>
                <a:buFontTx/>
                <a:buNone/>
                <a:tabLst/>
                <a:defRPr/>
              </a:pPr>
              <a:t>12</a:t>
            </a:fld>
            <a:endParaRPr kumimoji="0" lang="en-GB" altLang="en-US" sz="1200" b="0" i="0" u="none" strike="noStrike" kern="1200" cap="none" spc="0" normalizeH="0" baseline="0" noProof="0">
              <a:ln>
                <a:noFill/>
              </a:ln>
              <a:solidFill>
                <a:srgbClr val="000000"/>
              </a:solidFill>
              <a:effectLst/>
              <a:uLnTx/>
              <a:uFillTx/>
              <a:latin typeface="Arial"/>
              <a:ea typeface="+mn-ea"/>
              <a:cs typeface="+mn-cs"/>
            </a:endParaRPr>
          </a:p>
        </p:txBody>
      </p:sp>
    </p:spTree>
    <p:extLst>
      <p:ext uri="{BB962C8B-B14F-4D97-AF65-F5344CB8AC3E}">
        <p14:creationId xmlns:p14="http://schemas.microsoft.com/office/powerpoint/2010/main" val="168956405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BEE4B12-9EBF-4845-90BC-BEFFB4B4872D}"/>
              </a:ext>
            </a:extLst>
          </p:cNvPr>
          <p:cNvSpPr>
            <a:spLocks noGrp="1"/>
          </p:cNvSpPr>
          <p:nvPr>
            <p:ph type="title"/>
          </p:nvPr>
        </p:nvSpPr>
        <p:spPr>
          <a:xfrm>
            <a:off x="470050" y="235189"/>
            <a:ext cx="8269913" cy="577745"/>
          </a:xfrm>
        </p:spPr>
        <p:txBody>
          <a:bodyPr>
            <a:normAutofit fontScale="90000"/>
          </a:bodyPr>
          <a:lstStyle/>
          <a:p>
            <a:r>
              <a:rPr lang="en-GB" cap="none" dirty="0"/>
              <a:t>Our report finds that each year UK International travel:</a:t>
            </a:r>
          </a:p>
        </p:txBody>
      </p:sp>
      <p:sp>
        <p:nvSpPr>
          <p:cNvPr id="3" name="Rectangle 2">
            <a:extLst>
              <a:ext uri="{FF2B5EF4-FFF2-40B4-BE49-F238E27FC236}">
                <a16:creationId xmlns:a16="http://schemas.microsoft.com/office/drawing/2014/main" id="{0C62AC64-97ED-490C-9B83-C4DAF237B095}"/>
              </a:ext>
            </a:extLst>
          </p:cNvPr>
          <p:cNvSpPr/>
          <p:nvPr/>
        </p:nvSpPr>
        <p:spPr>
          <a:xfrm>
            <a:off x="195241" y="1951672"/>
            <a:ext cx="5486368" cy="4801314"/>
          </a:xfrm>
          <a:prstGeom prst="rect">
            <a:avLst/>
          </a:prstGeom>
        </p:spPr>
        <p:txBody>
          <a:bodyPr wrap="square">
            <a:spAutoFit/>
          </a:bodyPr>
          <a:lstStyle/>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GB" sz="2400" dirty="0">
                <a:solidFill>
                  <a:srgbClr val="000000">
                    <a:lumMod val="50000"/>
                  </a:srgbClr>
                </a:solidFill>
                <a:latin typeface="Arial"/>
                <a:cs typeface="Calibri" panose="020F0502020204030204" pitchFamily="34" charset="0"/>
              </a:rPr>
              <a:t>c</a:t>
            </a:r>
            <a:r>
              <a:rPr kumimoji="0" lang="en-GB" sz="2400" b="0" i="0" u="none" strike="noStrike" kern="1200" cap="none" spc="0" normalizeH="0" baseline="0" noProof="0" dirty="0" err="1">
                <a:ln>
                  <a:noFill/>
                </a:ln>
                <a:solidFill>
                  <a:srgbClr val="000000">
                    <a:lumMod val="50000"/>
                  </a:srgbClr>
                </a:solidFill>
                <a:effectLst/>
                <a:uLnTx/>
                <a:uFillTx/>
                <a:latin typeface="Arial"/>
                <a:ea typeface="+mn-ea"/>
                <a:cs typeface="Calibri" panose="020F0502020204030204" pitchFamily="34" charset="0"/>
              </a:rPr>
              <a:t>ontributes</a:t>
            </a:r>
            <a:r>
              <a:rPr kumimoji="0" lang="en-GB" sz="2400" b="0" i="0" u="none" strike="noStrike" kern="1200" cap="none" spc="0" normalizeH="0" baseline="0" noProof="0" dirty="0">
                <a:ln>
                  <a:noFill/>
                </a:ln>
                <a:solidFill>
                  <a:srgbClr val="000000">
                    <a:lumMod val="50000"/>
                  </a:srgbClr>
                </a:solidFill>
                <a:effectLst/>
                <a:uLnTx/>
                <a:uFillTx/>
                <a:latin typeface="Arial"/>
                <a:ea typeface="+mn-ea"/>
                <a:cs typeface="Calibri" panose="020F0502020204030204" pitchFamily="34" charset="0"/>
              </a:rPr>
              <a:t> £80bn to the UK economy in GVA, equivalent to 4.0% of the UK’s total GVA</a:t>
            </a:r>
            <a:br>
              <a:rPr kumimoji="0" lang="en-GB" sz="2400" b="0" i="0" u="none" strike="noStrike" kern="1200" cap="none" spc="0" normalizeH="0" baseline="0" noProof="0" dirty="0">
                <a:ln>
                  <a:noFill/>
                </a:ln>
                <a:solidFill>
                  <a:srgbClr val="000000">
                    <a:lumMod val="50000"/>
                  </a:srgbClr>
                </a:solidFill>
                <a:effectLst/>
                <a:uLnTx/>
                <a:uFillTx/>
                <a:latin typeface="Arial"/>
                <a:ea typeface="+mn-ea"/>
                <a:cs typeface="Calibri" panose="020F0502020204030204" pitchFamily="34" charset="0"/>
              </a:rPr>
            </a:br>
            <a:endParaRPr kumimoji="0" lang="en-GB" sz="2400" b="0" i="0" u="none" strike="noStrike" kern="1200" cap="none" spc="0" normalizeH="0" baseline="0" noProof="0" dirty="0">
              <a:ln>
                <a:noFill/>
              </a:ln>
              <a:solidFill>
                <a:srgbClr val="000000">
                  <a:lumMod val="50000"/>
                </a:srgbClr>
              </a:solidFill>
              <a:effectLst/>
              <a:uLnTx/>
              <a:uFillTx/>
              <a:latin typeface="Arial"/>
              <a:ea typeface="+mn-ea"/>
              <a:cs typeface="Calibri" panose="020F0502020204030204" pitchFamily="34" charset="0"/>
            </a:endParaRP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2400" b="0" i="0" u="none" strike="noStrike" kern="1200" cap="none" spc="0" normalizeH="0" baseline="0" noProof="0" dirty="0">
                <a:ln>
                  <a:noFill/>
                </a:ln>
                <a:solidFill>
                  <a:srgbClr val="000000">
                    <a:lumMod val="50000"/>
                  </a:srgbClr>
                </a:solidFill>
                <a:effectLst/>
                <a:uLnTx/>
                <a:uFillTx/>
                <a:latin typeface="Arial"/>
                <a:ea typeface="+mn-ea"/>
                <a:cs typeface="Calibri" panose="020F0502020204030204" pitchFamily="34" charset="0"/>
              </a:rPr>
              <a:t>supports 1.5 million jobs – 4.5% of all jobs in the UK</a:t>
            </a:r>
            <a:br>
              <a:rPr kumimoji="0" lang="en-GB" sz="2400" b="0" i="0" u="none" strike="noStrike" kern="1200" cap="none" spc="0" normalizeH="0" baseline="0" noProof="0" dirty="0">
                <a:ln>
                  <a:noFill/>
                </a:ln>
                <a:solidFill>
                  <a:srgbClr val="000000">
                    <a:lumMod val="50000"/>
                  </a:srgbClr>
                </a:solidFill>
                <a:effectLst/>
                <a:uLnTx/>
                <a:uFillTx/>
                <a:latin typeface="Arial"/>
                <a:ea typeface="+mn-ea"/>
                <a:cs typeface="Calibri" panose="020F0502020204030204" pitchFamily="34" charset="0"/>
              </a:rPr>
            </a:br>
            <a:endParaRPr kumimoji="0" lang="en-GB" sz="2400" b="0" i="0" u="none" strike="noStrike" kern="1200" cap="none" spc="0" normalizeH="0" baseline="0" noProof="0" dirty="0">
              <a:ln>
                <a:noFill/>
              </a:ln>
              <a:solidFill>
                <a:srgbClr val="000000">
                  <a:lumMod val="50000"/>
                </a:srgbClr>
              </a:solidFill>
              <a:effectLst/>
              <a:uLnTx/>
              <a:uFillTx/>
              <a:latin typeface="Arial"/>
              <a:ea typeface="+mn-ea"/>
              <a:cs typeface="Calibri" panose="020F0502020204030204" pitchFamily="34" charset="0"/>
            </a:endParaRP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2400" b="0" i="0" u="none" strike="noStrike" kern="1200" cap="none" spc="0" normalizeH="0" baseline="0" noProof="0" dirty="0">
                <a:ln>
                  <a:noFill/>
                </a:ln>
                <a:solidFill>
                  <a:srgbClr val="000000">
                    <a:lumMod val="50000"/>
                  </a:srgbClr>
                </a:solidFill>
                <a:effectLst/>
                <a:uLnTx/>
                <a:uFillTx/>
                <a:latin typeface="Arial"/>
                <a:ea typeface="+mn-ea"/>
                <a:cs typeface="Calibri" panose="020F0502020204030204" pitchFamily="34" charset="0"/>
              </a:rPr>
              <a:t>provides £13.2bn to HM Treasury in taxes</a:t>
            </a:r>
            <a:br>
              <a:rPr kumimoji="0" lang="en-GB" sz="2400" b="0" i="0" u="none" strike="noStrike" kern="1200" cap="none" spc="0" normalizeH="0" baseline="0" noProof="0" dirty="0">
                <a:ln>
                  <a:noFill/>
                </a:ln>
                <a:solidFill>
                  <a:srgbClr val="000000">
                    <a:lumMod val="50000"/>
                  </a:srgbClr>
                </a:solidFill>
                <a:effectLst/>
                <a:uLnTx/>
                <a:uFillTx/>
                <a:latin typeface="Arial"/>
                <a:ea typeface="+mn-ea"/>
                <a:cs typeface="Calibri" panose="020F0502020204030204" pitchFamily="34" charset="0"/>
              </a:rPr>
            </a:br>
            <a:endParaRPr kumimoji="0" lang="en-GB" sz="2400" b="0" i="0" u="none" strike="noStrike" kern="1200" cap="none" spc="0" normalizeH="0" baseline="0" noProof="0" dirty="0">
              <a:ln>
                <a:noFill/>
              </a:ln>
              <a:solidFill>
                <a:srgbClr val="000000">
                  <a:lumMod val="50000"/>
                </a:srgbClr>
              </a:solidFill>
              <a:effectLst/>
              <a:uLnTx/>
              <a:uFillTx/>
              <a:latin typeface="Arial"/>
              <a:ea typeface="+mn-ea"/>
              <a:cs typeface="Calibri" panose="020F0502020204030204" pitchFamily="34" charset="0"/>
            </a:endParaRP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2400" b="0" i="0" u="none" strike="noStrike" kern="1200" cap="none" spc="0" normalizeH="0" baseline="0" noProof="0" dirty="0">
                <a:ln>
                  <a:noFill/>
                </a:ln>
                <a:solidFill>
                  <a:srgbClr val="000000">
                    <a:lumMod val="50000"/>
                  </a:srgbClr>
                </a:solidFill>
                <a:effectLst/>
                <a:uLnTx/>
                <a:uFillTx/>
                <a:latin typeface="Arial"/>
                <a:ea typeface="+mn-ea"/>
                <a:cs typeface="Calibri" panose="020F0502020204030204" pitchFamily="34" charset="0"/>
              </a:rPr>
              <a:t>generates £84bn in travel-related spending across the UK</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dirty="0">
              <a:ln>
                <a:noFill/>
              </a:ln>
              <a:solidFill>
                <a:srgbClr val="000000">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243BC0BA-9744-4229-9D9C-F97621DA86EC}"/>
              </a:ext>
            </a:extLst>
          </p:cNvPr>
          <p:cNvPicPr>
            <a:picLocks noChangeAspect="1"/>
          </p:cNvPicPr>
          <p:nvPr/>
        </p:nvPicPr>
        <p:blipFill>
          <a:blip r:embed="rId3"/>
          <a:stretch>
            <a:fillRect/>
          </a:stretch>
        </p:blipFill>
        <p:spPr>
          <a:xfrm>
            <a:off x="5901787" y="1951672"/>
            <a:ext cx="2860631" cy="4048436"/>
          </a:xfrm>
          <a:prstGeom prst="rect">
            <a:avLst/>
          </a:prstGeom>
        </p:spPr>
      </p:pic>
    </p:spTree>
    <p:extLst>
      <p:ext uri="{BB962C8B-B14F-4D97-AF65-F5344CB8AC3E}">
        <p14:creationId xmlns:p14="http://schemas.microsoft.com/office/powerpoint/2010/main" val="332490493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42A0FB24-CA4E-4891-AC1F-70AD67253376}"/>
              </a:ext>
            </a:extLst>
          </p:cNvPr>
          <p:cNvPicPr>
            <a:picLocks noChangeAspect="1"/>
          </p:cNvPicPr>
          <p:nvPr/>
        </p:nvPicPr>
        <p:blipFill>
          <a:blip r:embed="rId3"/>
          <a:stretch>
            <a:fillRect/>
          </a:stretch>
        </p:blipFill>
        <p:spPr>
          <a:xfrm>
            <a:off x="630434" y="1447568"/>
            <a:ext cx="7620431" cy="4390094"/>
          </a:xfrm>
          <a:prstGeom prst="rect">
            <a:avLst/>
          </a:prstGeom>
        </p:spPr>
      </p:pic>
      <p:sp>
        <p:nvSpPr>
          <p:cNvPr id="2" name="Title 1">
            <a:extLst>
              <a:ext uri="{FF2B5EF4-FFF2-40B4-BE49-F238E27FC236}">
                <a16:creationId xmlns:a16="http://schemas.microsoft.com/office/drawing/2014/main" id="{9CCD14FC-7209-4DC1-B9E2-1F10413D7CA9}"/>
              </a:ext>
            </a:extLst>
          </p:cNvPr>
          <p:cNvSpPr>
            <a:spLocks noGrp="1"/>
          </p:cNvSpPr>
          <p:nvPr>
            <p:ph type="title"/>
          </p:nvPr>
        </p:nvSpPr>
        <p:spPr>
          <a:xfrm>
            <a:off x="519842" y="575166"/>
            <a:ext cx="7934091" cy="577745"/>
          </a:xfrm>
        </p:spPr>
        <p:txBody>
          <a:bodyPr/>
          <a:lstStyle/>
          <a:p>
            <a:r>
              <a:rPr lang="en-GB" sz="3600" cap="none" dirty="0"/>
              <a:t>Average spend per visitor </a:t>
            </a:r>
          </a:p>
        </p:txBody>
      </p:sp>
    </p:spTree>
    <p:extLst>
      <p:ext uri="{BB962C8B-B14F-4D97-AF65-F5344CB8AC3E}">
        <p14:creationId xmlns:p14="http://schemas.microsoft.com/office/powerpoint/2010/main" val="238670896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itle 1">
            <a:extLst>
              <a:ext uri="{FF2B5EF4-FFF2-40B4-BE49-F238E27FC236}">
                <a16:creationId xmlns:a16="http://schemas.microsoft.com/office/drawing/2014/main" id="{CECA9B5E-FAB2-7C86-E4FD-BF99A948B153}"/>
              </a:ext>
            </a:extLst>
          </p:cNvPr>
          <p:cNvSpPr>
            <a:spLocks noGrp="1"/>
          </p:cNvSpPr>
          <p:nvPr>
            <p:ph type="title"/>
          </p:nvPr>
        </p:nvSpPr>
        <p:spPr>
          <a:xfrm>
            <a:off x="457200" y="377827"/>
            <a:ext cx="8229600" cy="723998"/>
          </a:xfrm>
        </p:spPr>
        <p:txBody>
          <a:bodyPr/>
          <a:lstStyle/>
          <a:p>
            <a:r>
              <a:rPr lang="en-US" dirty="0"/>
              <a:t>Outbound </a:t>
            </a:r>
          </a:p>
        </p:txBody>
      </p:sp>
      <p:pic>
        <p:nvPicPr>
          <p:cNvPr id="8" name="Picture 7">
            <a:extLst>
              <a:ext uri="{FF2B5EF4-FFF2-40B4-BE49-F238E27FC236}">
                <a16:creationId xmlns:a16="http://schemas.microsoft.com/office/drawing/2014/main" id="{918A06CA-82E4-4CB1-A298-19722DFDD3B8}"/>
              </a:ext>
            </a:extLst>
          </p:cNvPr>
          <p:cNvPicPr>
            <a:picLocks noChangeAspect="1"/>
          </p:cNvPicPr>
          <p:nvPr/>
        </p:nvPicPr>
        <p:blipFill>
          <a:blip r:embed="rId3"/>
          <a:stretch>
            <a:fillRect/>
          </a:stretch>
        </p:blipFill>
        <p:spPr>
          <a:xfrm>
            <a:off x="149565" y="1005274"/>
            <a:ext cx="8844870" cy="4975243"/>
          </a:xfrm>
          <a:prstGeom prst="rect">
            <a:avLst/>
          </a:prstGeom>
          <a:noFill/>
        </p:spPr>
      </p:pic>
      <p:sp>
        <p:nvSpPr>
          <p:cNvPr id="11" name="Slide Number Placeholder 4" hidden="1">
            <a:extLst>
              <a:ext uri="{FF2B5EF4-FFF2-40B4-BE49-F238E27FC236}">
                <a16:creationId xmlns:a16="http://schemas.microsoft.com/office/drawing/2014/main" id="{D6FD4029-1D83-97E1-E094-FBDAA7F2A531}"/>
              </a:ext>
            </a:extLst>
          </p:cNvPr>
          <p:cNvSpPr>
            <a:spLocks noGrp="1"/>
          </p:cNvSpPr>
          <p:nvPr>
            <p:ph type="sldNum" sz="quarter" idx="12"/>
          </p:nvPr>
        </p:nvSpPr>
        <p:spPr/>
        <p:txBody>
          <a:bodyPr anchor="t">
            <a:normAutofit/>
          </a:bodyPr>
          <a:lstStyle/>
          <a:p>
            <a:pPr marL="0" marR="0" lvl="0" indent="0" algn="ctr" defTabSz="914400" rtl="0" eaLnBrk="1" fontAlgn="auto" latinLnBrk="0" hangingPunct="1">
              <a:lnSpc>
                <a:spcPct val="100000"/>
              </a:lnSpc>
              <a:spcBef>
                <a:spcPct val="0"/>
              </a:spcBef>
              <a:spcAft>
                <a:spcPts val="600"/>
              </a:spcAft>
              <a:buClrTx/>
              <a:buSzTx/>
              <a:buFontTx/>
              <a:buNone/>
              <a:tabLst/>
              <a:defRPr/>
            </a:pPr>
            <a:fld id="{3E19E8E7-0C8E-5D42-9C66-86AFF6D3E2B9}" type="slidenum">
              <a:rPr kumimoji="0" lang="en-US" sz="1200" b="0" i="0" u="none" strike="noStrike" kern="1200" cap="none" spc="0" normalizeH="0" baseline="0" noProof="0" smtClean="0">
                <a:ln>
                  <a:noFill/>
                </a:ln>
                <a:solidFill>
                  <a:srgbClr val="000000"/>
                </a:solidFill>
                <a:effectLst/>
                <a:uLnTx/>
                <a:uFillTx/>
                <a:latin typeface="Arial"/>
                <a:ea typeface="+mn-ea"/>
                <a:cs typeface="+mn-cs"/>
              </a:rPr>
              <a:pPr marL="0" marR="0" lvl="0" indent="0" algn="ctr" defTabSz="914400" rtl="0" eaLnBrk="1" fontAlgn="auto" latinLnBrk="0" hangingPunct="1">
                <a:lnSpc>
                  <a:spcPct val="100000"/>
                </a:lnSpc>
                <a:spcBef>
                  <a:spcPct val="0"/>
                </a:spcBef>
                <a:spcAft>
                  <a:spcPts val="600"/>
                </a:spcAft>
                <a:buClrTx/>
                <a:buSzTx/>
                <a:buFontTx/>
                <a:buNone/>
                <a:tabLst/>
                <a:defRPr/>
              </a:pPr>
              <a:t>15</a:t>
            </a:fld>
            <a:endParaRPr kumimoji="0" lang="en-US" sz="1200" b="0" i="0" u="none" strike="noStrike" kern="1200" cap="none" spc="0" normalizeH="0" baseline="0" noProof="0" dirty="0">
              <a:ln>
                <a:noFill/>
              </a:ln>
              <a:solidFill>
                <a:srgbClr val="000000"/>
              </a:solidFill>
              <a:effectLst/>
              <a:uLnTx/>
              <a:uFillTx/>
              <a:latin typeface="Arial"/>
              <a:ea typeface="+mn-ea"/>
              <a:cs typeface="+mn-cs"/>
            </a:endParaRPr>
          </a:p>
        </p:txBody>
      </p:sp>
    </p:spTree>
    <p:extLst>
      <p:ext uri="{BB962C8B-B14F-4D97-AF65-F5344CB8AC3E}">
        <p14:creationId xmlns:p14="http://schemas.microsoft.com/office/powerpoint/2010/main" val="365341396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1">
            <a:extLst>
              <a:ext uri="{FF2B5EF4-FFF2-40B4-BE49-F238E27FC236}">
                <a16:creationId xmlns:a16="http://schemas.microsoft.com/office/drawing/2014/main" id="{5FC3E9AC-102D-699B-FD8E-D9033BABCA17}"/>
              </a:ext>
            </a:extLst>
          </p:cNvPr>
          <p:cNvSpPr>
            <a:spLocks noGrp="1"/>
          </p:cNvSpPr>
          <p:nvPr>
            <p:ph type="title"/>
          </p:nvPr>
        </p:nvSpPr>
        <p:spPr>
          <a:xfrm>
            <a:off x="457200" y="377826"/>
            <a:ext cx="8229600" cy="729677"/>
          </a:xfrm>
        </p:spPr>
        <p:txBody>
          <a:bodyPr/>
          <a:lstStyle/>
          <a:p>
            <a:r>
              <a:rPr lang="en-US" dirty="0"/>
              <a:t>Inbound</a:t>
            </a:r>
          </a:p>
        </p:txBody>
      </p:sp>
      <p:pic>
        <p:nvPicPr>
          <p:cNvPr id="5" name="Picture 4">
            <a:extLst>
              <a:ext uri="{FF2B5EF4-FFF2-40B4-BE49-F238E27FC236}">
                <a16:creationId xmlns:a16="http://schemas.microsoft.com/office/drawing/2014/main" id="{9108D94F-FD41-4B27-BF7C-F5C87AA8F386}"/>
              </a:ext>
            </a:extLst>
          </p:cNvPr>
          <p:cNvPicPr>
            <a:picLocks noChangeAspect="1"/>
          </p:cNvPicPr>
          <p:nvPr/>
        </p:nvPicPr>
        <p:blipFill>
          <a:blip r:embed="rId3"/>
          <a:stretch>
            <a:fillRect/>
          </a:stretch>
        </p:blipFill>
        <p:spPr>
          <a:xfrm>
            <a:off x="342713" y="1107503"/>
            <a:ext cx="8721773" cy="4884198"/>
          </a:xfrm>
          <a:prstGeom prst="rect">
            <a:avLst/>
          </a:prstGeom>
          <a:noFill/>
        </p:spPr>
      </p:pic>
    </p:spTree>
    <p:extLst>
      <p:ext uri="{BB962C8B-B14F-4D97-AF65-F5344CB8AC3E}">
        <p14:creationId xmlns:p14="http://schemas.microsoft.com/office/powerpoint/2010/main" val="217085386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1">
            <a:extLst>
              <a:ext uri="{FF2B5EF4-FFF2-40B4-BE49-F238E27FC236}">
                <a16:creationId xmlns:a16="http://schemas.microsoft.com/office/drawing/2014/main" id="{74FD65E8-BD2F-B1CC-53B2-00D81A7658C7}"/>
              </a:ext>
            </a:extLst>
          </p:cNvPr>
          <p:cNvSpPr>
            <a:spLocks noGrp="1"/>
          </p:cNvSpPr>
          <p:nvPr>
            <p:ph type="title"/>
          </p:nvPr>
        </p:nvSpPr>
        <p:spPr>
          <a:xfrm>
            <a:off x="457200" y="377827"/>
            <a:ext cx="8229600" cy="678562"/>
          </a:xfrm>
        </p:spPr>
        <p:txBody>
          <a:bodyPr/>
          <a:lstStyle/>
          <a:p>
            <a:r>
              <a:rPr lang="en-US" dirty="0"/>
              <a:t>Domestic </a:t>
            </a:r>
          </a:p>
        </p:txBody>
      </p:sp>
      <p:pic>
        <p:nvPicPr>
          <p:cNvPr id="2" name="Picture 1">
            <a:extLst>
              <a:ext uri="{FF2B5EF4-FFF2-40B4-BE49-F238E27FC236}">
                <a16:creationId xmlns:a16="http://schemas.microsoft.com/office/drawing/2014/main" id="{E1B6270B-ADC7-46E2-968F-173EAA540EEE}"/>
              </a:ext>
            </a:extLst>
          </p:cNvPr>
          <p:cNvPicPr>
            <a:picLocks noChangeAspect="1"/>
          </p:cNvPicPr>
          <p:nvPr/>
        </p:nvPicPr>
        <p:blipFill>
          <a:blip r:embed="rId2"/>
          <a:stretch>
            <a:fillRect/>
          </a:stretch>
        </p:blipFill>
        <p:spPr>
          <a:xfrm>
            <a:off x="362898" y="1199325"/>
            <a:ext cx="8644793" cy="4884310"/>
          </a:xfrm>
          <a:prstGeom prst="rect">
            <a:avLst/>
          </a:prstGeom>
          <a:noFill/>
        </p:spPr>
      </p:pic>
    </p:spTree>
    <p:extLst>
      <p:ext uri="{BB962C8B-B14F-4D97-AF65-F5344CB8AC3E}">
        <p14:creationId xmlns:p14="http://schemas.microsoft.com/office/powerpoint/2010/main" val="417967124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BEE4B12-9EBF-4845-90BC-BEFFB4B4872D}"/>
              </a:ext>
            </a:extLst>
          </p:cNvPr>
          <p:cNvSpPr>
            <a:spLocks noGrp="1"/>
          </p:cNvSpPr>
          <p:nvPr>
            <p:ph type="title"/>
          </p:nvPr>
        </p:nvSpPr>
        <p:spPr>
          <a:xfrm>
            <a:off x="395621" y="474421"/>
            <a:ext cx="7934091" cy="577745"/>
          </a:xfrm>
        </p:spPr>
        <p:txBody>
          <a:bodyPr>
            <a:normAutofit fontScale="90000"/>
          </a:bodyPr>
          <a:lstStyle/>
          <a:p>
            <a:r>
              <a:rPr lang="en-GB" cap="none" dirty="0"/>
              <a:t>Our report also finds that:</a:t>
            </a:r>
          </a:p>
        </p:txBody>
      </p:sp>
      <p:sp>
        <p:nvSpPr>
          <p:cNvPr id="3" name="Rectangle 2">
            <a:extLst>
              <a:ext uri="{FF2B5EF4-FFF2-40B4-BE49-F238E27FC236}">
                <a16:creationId xmlns:a16="http://schemas.microsoft.com/office/drawing/2014/main" id="{0C62AC64-97ED-490C-9B83-C4DAF237B095}"/>
              </a:ext>
            </a:extLst>
          </p:cNvPr>
          <p:cNvSpPr/>
          <p:nvPr/>
        </p:nvSpPr>
        <p:spPr>
          <a:xfrm>
            <a:off x="395621" y="1424306"/>
            <a:ext cx="6168808" cy="4568623"/>
          </a:xfrm>
          <a:prstGeom prst="rect">
            <a:avLst/>
          </a:prstGeom>
        </p:spPr>
        <p:txBody>
          <a:bodyPr wrap="square">
            <a:spAutoFit/>
          </a:bodyPr>
          <a:lstStyle/>
          <a:p>
            <a:pPr marL="0" marR="0" lvl="0" indent="0" algn="l" defTabSz="914400" rtl="0" eaLnBrk="1" fontAlgn="auto" latinLnBrk="0" hangingPunct="1">
              <a:lnSpc>
                <a:spcPct val="105000"/>
              </a:lnSpc>
              <a:spcBef>
                <a:spcPts val="0"/>
              </a:spcBef>
              <a:spcAft>
                <a:spcPts val="0"/>
              </a:spcAft>
              <a:buClrTx/>
              <a:buSzTx/>
              <a:buFontTx/>
              <a:buNone/>
              <a:tabLst/>
              <a:defRPr/>
            </a:pPr>
            <a:r>
              <a:rPr kumimoji="0" lang="en-GB" sz="2400" b="0" i="0" u="none" strike="noStrike" kern="1200" cap="none" spc="0" normalizeH="0" baseline="0" noProof="0" dirty="0">
                <a:ln>
                  <a:noFill/>
                </a:ln>
                <a:solidFill>
                  <a:srgbClr val="000000">
                    <a:lumMod val="50000"/>
                  </a:srgbClr>
                </a:solidFill>
                <a:effectLst/>
                <a:uLnTx/>
                <a:uFillTx/>
                <a:latin typeface="Arial"/>
                <a:ea typeface="+mn-ea"/>
                <a:cs typeface="+mn-cs"/>
              </a:rPr>
              <a:t>With the right policy framework, inbound and outbound travel could outperform the average growth for the UK economy over the next five years, with inbound travel forecast to grow 20%, and outbound travel 15%, compared to forecast growth of 10.3% in the wider UK economy by 2027.</a:t>
            </a:r>
          </a:p>
          <a:p>
            <a:pPr marL="0" marR="0" lvl="0" indent="0" algn="l" defTabSz="914400" rtl="0" eaLnBrk="1" fontAlgn="auto" latinLnBrk="0" hangingPunct="1">
              <a:lnSpc>
                <a:spcPct val="105000"/>
              </a:lnSpc>
              <a:spcBef>
                <a:spcPts val="0"/>
              </a:spcBef>
              <a:spcAft>
                <a:spcPts val="0"/>
              </a:spcAft>
              <a:buClrTx/>
              <a:buSzTx/>
              <a:buFontTx/>
              <a:buNone/>
              <a:tabLst/>
              <a:defRPr/>
            </a:pPr>
            <a:endParaRPr kumimoji="0" lang="en-GB" sz="2400" b="0" i="0" u="none" strike="noStrike" kern="1200" cap="none" spc="0" normalizeH="0" baseline="0" noProof="0" dirty="0">
              <a:ln>
                <a:noFill/>
              </a:ln>
              <a:solidFill>
                <a:srgbClr val="000000">
                  <a:lumMod val="50000"/>
                </a:srgbClr>
              </a:solidFill>
              <a:effectLst/>
              <a:uLnTx/>
              <a:uFillTx/>
              <a:latin typeface="Arial"/>
              <a:ea typeface="+mn-ea"/>
              <a:cs typeface="+mn-cs"/>
            </a:endParaRPr>
          </a:p>
          <a:p>
            <a:pPr marL="0" marR="0" lvl="0" indent="0" algn="l" defTabSz="914400" rtl="0" eaLnBrk="1" fontAlgn="auto" latinLnBrk="0" hangingPunct="1">
              <a:lnSpc>
                <a:spcPct val="105000"/>
              </a:lnSpc>
              <a:spcBef>
                <a:spcPts val="0"/>
              </a:spcBef>
              <a:spcAft>
                <a:spcPts val="0"/>
              </a:spcAft>
              <a:buClrTx/>
              <a:buSzTx/>
              <a:buFontTx/>
              <a:buNone/>
              <a:tabLst/>
              <a:defRPr/>
            </a:pPr>
            <a:r>
              <a:rPr kumimoji="0" lang="en-GB" sz="2400" b="1" i="0" u="none" strike="noStrike" kern="1200" cap="none" spc="0" normalizeH="0" baseline="0" noProof="0" dirty="0">
                <a:ln>
                  <a:noFill/>
                </a:ln>
                <a:solidFill>
                  <a:srgbClr val="000000">
                    <a:lumMod val="50000"/>
                  </a:srgbClr>
                </a:solidFill>
                <a:effectLst/>
                <a:uLnTx/>
                <a:uFillTx/>
                <a:latin typeface="Arial"/>
                <a:ea typeface="+mn-ea"/>
                <a:cs typeface="+mn-cs"/>
              </a:rPr>
              <a:t>For more information visit</a:t>
            </a:r>
          </a:p>
          <a:p>
            <a:pPr marL="0" marR="0" lvl="0" indent="0" algn="l" defTabSz="914400" rtl="0" eaLnBrk="1" fontAlgn="auto" latinLnBrk="0" hangingPunct="1">
              <a:lnSpc>
                <a:spcPct val="105000"/>
              </a:lnSpc>
              <a:spcBef>
                <a:spcPts val="0"/>
              </a:spcBef>
              <a:spcAft>
                <a:spcPts val="0"/>
              </a:spcAft>
              <a:buClrTx/>
              <a:buSzTx/>
              <a:buFontTx/>
              <a:buNone/>
              <a:tabLst/>
              <a:defRPr/>
            </a:pPr>
            <a:r>
              <a:rPr kumimoji="0" lang="en-GB" sz="2400" b="0" i="0" u="none" strike="noStrike" kern="1200" cap="none" spc="0" normalizeH="0" baseline="0" noProof="0" dirty="0">
                <a:ln>
                  <a:noFill/>
                </a:ln>
                <a:solidFill>
                  <a:srgbClr val="000000"/>
                </a:solidFill>
                <a:effectLst/>
                <a:uLnTx/>
                <a:uFillTx/>
                <a:latin typeface="Arial"/>
                <a:ea typeface="+mn-ea"/>
                <a:cs typeface="+mn-cs"/>
                <a:hlinkClick r:id="rId3"/>
              </a:rPr>
              <a:t>International Travel: Powering the UK economy | ABTA</a:t>
            </a:r>
            <a:endParaRPr kumimoji="0" lang="en-GB" sz="2400" b="0" i="0" u="none" strike="noStrike" kern="1200" cap="none" spc="0" normalizeH="0" baseline="0" noProof="0" dirty="0">
              <a:ln>
                <a:noFill/>
              </a:ln>
              <a:solidFill>
                <a:srgbClr val="000000">
                  <a:lumMod val="50000"/>
                </a:srgbClr>
              </a:solidFill>
              <a:effectLst/>
              <a:uLnTx/>
              <a:uFillTx/>
              <a:latin typeface="Arial"/>
              <a:ea typeface="+mn-ea"/>
              <a:cs typeface="+mn-cs"/>
            </a:endParaRPr>
          </a:p>
          <a:p>
            <a:pPr marL="0" marR="0" lvl="0" indent="0" algn="l" defTabSz="914400" rtl="0" eaLnBrk="1" fontAlgn="auto" latinLnBrk="0" hangingPunct="1">
              <a:lnSpc>
                <a:spcPct val="105000"/>
              </a:lnSpc>
              <a:spcBef>
                <a:spcPts val="0"/>
              </a:spcBef>
              <a:spcAft>
                <a:spcPts val="0"/>
              </a:spcAft>
              <a:buClrTx/>
              <a:buSzTx/>
              <a:buFontTx/>
              <a:buNone/>
              <a:tabLst/>
              <a:defRPr/>
            </a:pPr>
            <a:endParaRPr kumimoji="0" lang="en-GB" sz="1400" b="0" i="0" u="none" strike="noStrike" kern="1200" cap="none" spc="0" normalizeH="0" baseline="0" noProof="0" dirty="0">
              <a:ln>
                <a:noFill/>
              </a:ln>
              <a:solidFill>
                <a:srgbClr val="000000">
                  <a:lumMod val="50000"/>
                </a:srgbClr>
              </a:solidFill>
              <a:effectLst/>
              <a:uLnTx/>
              <a:uFillTx/>
              <a:latin typeface="Arial"/>
              <a:ea typeface="+mn-ea"/>
              <a:cs typeface="+mn-cs"/>
            </a:endParaRPr>
          </a:p>
        </p:txBody>
      </p:sp>
      <p:pic>
        <p:nvPicPr>
          <p:cNvPr id="4" name="Picture 3">
            <a:extLst>
              <a:ext uri="{FF2B5EF4-FFF2-40B4-BE49-F238E27FC236}">
                <a16:creationId xmlns:a16="http://schemas.microsoft.com/office/drawing/2014/main" id="{243BC0BA-9744-4229-9D9C-F97621DA86EC}"/>
              </a:ext>
            </a:extLst>
          </p:cNvPr>
          <p:cNvPicPr>
            <a:picLocks noChangeAspect="1"/>
          </p:cNvPicPr>
          <p:nvPr/>
        </p:nvPicPr>
        <p:blipFill>
          <a:blip r:embed="rId4"/>
          <a:stretch>
            <a:fillRect/>
          </a:stretch>
        </p:blipFill>
        <p:spPr>
          <a:xfrm>
            <a:off x="6683729" y="2157952"/>
            <a:ext cx="2064650" cy="2921944"/>
          </a:xfrm>
          <a:prstGeom prst="rect">
            <a:avLst/>
          </a:prstGeom>
        </p:spPr>
      </p:pic>
    </p:spTree>
    <p:extLst>
      <p:ext uri="{BB962C8B-B14F-4D97-AF65-F5344CB8AC3E}">
        <p14:creationId xmlns:p14="http://schemas.microsoft.com/office/powerpoint/2010/main" val="338999528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339E378B-B85F-4844-813A-D1CA9E51EC69}"/>
              </a:ext>
            </a:extLst>
          </p:cNvPr>
          <p:cNvSpPr>
            <a:spLocks noGrp="1"/>
          </p:cNvSpPr>
          <p:nvPr>
            <p:ph type="title"/>
          </p:nvPr>
        </p:nvSpPr>
        <p:spPr/>
        <p:txBody>
          <a:bodyPr/>
          <a:lstStyle/>
          <a:p>
            <a:r>
              <a:rPr lang="en-GB" dirty="0"/>
              <a:t>Travel is still important </a:t>
            </a:r>
          </a:p>
        </p:txBody>
      </p:sp>
      <p:sp>
        <p:nvSpPr>
          <p:cNvPr id="5" name="Slide Number Placeholder 4"/>
          <p:cNvSpPr>
            <a:spLocks noGrp="1"/>
          </p:cNvSpPr>
          <p:nvPr>
            <p:ph type="sldNum" sz="quarter" idx="12"/>
          </p:nvPr>
        </p:nvSpPr>
        <p:spPr/>
        <p:txBody>
          <a:bodyPr/>
          <a:lstStyle/>
          <a:p>
            <a:pPr marL="0" marR="0" lvl="0" indent="0" algn="ctr" defTabSz="914400" rtl="0" eaLnBrk="1" fontAlgn="auto" latinLnBrk="0" hangingPunct="1">
              <a:lnSpc>
                <a:spcPct val="100000"/>
              </a:lnSpc>
              <a:spcBef>
                <a:spcPct val="0"/>
              </a:spcBef>
              <a:spcAft>
                <a:spcPts val="0"/>
              </a:spcAft>
              <a:buClrTx/>
              <a:buSzTx/>
              <a:buFontTx/>
              <a:buNone/>
              <a:tabLst/>
              <a:defRPr/>
            </a:pPr>
            <a:fld id="{3E19E8E7-0C8E-5D42-9C66-86AFF6D3E2B9}" type="slidenum">
              <a:rPr kumimoji="0" lang="en-US" sz="1200" b="0" i="0" u="none" strike="noStrike" kern="1200" cap="none" spc="0" normalizeH="0" baseline="0" noProof="0" smtClean="0">
                <a:ln>
                  <a:noFill/>
                </a:ln>
                <a:solidFill>
                  <a:srgbClr val="000000"/>
                </a:solidFill>
                <a:effectLst/>
                <a:uLnTx/>
                <a:uFillTx/>
                <a:latin typeface="Arial"/>
                <a:ea typeface="+mn-ea"/>
                <a:cs typeface="+mn-cs"/>
              </a:rPr>
              <a:pPr marL="0" marR="0" lvl="0" indent="0" algn="ctr" defTabSz="914400" rtl="0" eaLnBrk="1" fontAlgn="auto" latinLnBrk="0" hangingPunct="1">
                <a:lnSpc>
                  <a:spcPct val="100000"/>
                </a:lnSpc>
                <a:spcBef>
                  <a:spcPct val="0"/>
                </a:spcBef>
                <a:spcAft>
                  <a:spcPts val="0"/>
                </a:spcAft>
                <a:buClrTx/>
                <a:buSzTx/>
                <a:buFontTx/>
                <a:buNone/>
                <a:tabLst/>
                <a:defRPr/>
              </a:pPr>
              <a:t>19</a:t>
            </a:fld>
            <a:endParaRPr kumimoji="0" lang="en-US" sz="1200" b="0" i="0" u="none" strike="noStrike" kern="1200" cap="none" spc="0" normalizeH="0" baseline="0" noProof="0" dirty="0">
              <a:ln>
                <a:noFill/>
              </a:ln>
              <a:solidFill>
                <a:srgbClr val="000000"/>
              </a:solidFill>
              <a:effectLst/>
              <a:uLnTx/>
              <a:uFillTx/>
              <a:latin typeface="Arial"/>
              <a:ea typeface="+mn-ea"/>
              <a:cs typeface="+mn-cs"/>
            </a:endParaRPr>
          </a:p>
        </p:txBody>
      </p:sp>
      <p:grpSp>
        <p:nvGrpSpPr>
          <p:cNvPr id="2" name="Group 1">
            <a:extLst>
              <a:ext uri="{FF2B5EF4-FFF2-40B4-BE49-F238E27FC236}">
                <a16:creationId xmlns:a16="http://schemas.microsoft.com/office/drawing/2014/main" id="{9A07D5FA-201C-3272-F50F-F59F30DB6F9A}"/>
              </a:ext>
            </a:extLst>
          </p:cNvPr>
          <p:cNvGrpSpPr/>
          <p:nvPr/>
        </p:nvGrpSpPr>
        <p:grpSpPr>
          <a:xfrm>
            <a:off x="1040292" y="1630236"/>
            <a:ext cx="6496904" cy="4062362"/>
            <a:chOff x="163047" y="1129884"/>
            <a:chExt cx="8662539" cy="5416483"/>
          </a:xfrm>
        </p:grpSpPr>
        <p:grpSp>
          <p:nvGrpSpPr>
            <p:cNvPr id="20" name="Group 19">
              <a:extLst>
                <a:ext uri="{FF2B5EF4-FFF2-40B4-BE49-F238E27FC236}">
                  <a16:creationId xmlns:a16="http://schemas.microsoft.com/office/drawing/2014/main" id="{63FB5BA8-2609-3A5A-5D52-95E5AF935294}"/>
                </a:ext>
              </a:extLst>
            </p:cNvPr>
            <p:cNvGrpSpPr/>
            <p:nvPr/>
          </p:nvGrpSpPr>
          <p:grpSpPr>
            <a:xfrm>
              <a:off x="6395742" y="4304857"/>
              <a:ext cx="2429844" cy="2083871"/>
              <a:chOff x="5952226" y="3950898"/>
              <a:chExt cx="2644257" cy="2368733"/>
            </a:xfrm>
            <a:effectLst>
              <a:outerShdw blurRad="63500" sx="102000" sy="102000" algn="ctr" rotWithShape="0">
                <a:prstClr val="black">
                  <a:alpha val="40000"/>
                </a:prstClr>
              </a:outerShdw>
            </a:effectLst>
          </p:grpSpPr>
          <p:pic>
            <p:nvPicPr>
              <p:cNvPr id="11" name="Picture 10">
                <a:extLst>
                  <a:ext uri="{FF2B5EF4-FFF2-40B4-BE49-F238E27FC236}">
                    <a16:creationId xmlns:a16="http://schemas.microsoft.com/office/drawing/2014/main" id="{4038D42B-B487-DCDA-5378-986EEA947FD0}"/>
                  </a:ext>
                </a:extLst>
              </p:cNvPr>
              <p:cNvPicPr>
                <a:picLocks noChangeAspect="1"/>
              </p:cNvPicPr>
              <p:nvPr/>
            </p:nvPicPr>
            <p:blipFill>
              <a:blip r:embed="rId3"/>
              <a:stretch>
                <a:fillRect/>
              </a:stretch>
            </p:blipFill>
            <p:spPr>
              <a:xfrm>
                <a:off x="5969478" y="4659037"/>
                <a:ext cx="2627005" cy="1660594"/>
              </a:xfrm>
              <a:prstGeom prst="rect">
                <a:avLst/>
              </a:prstGeom>
            </p:spPr>
          </p:pic>
          <p:pic>
            <p:nvPicPr>
              <p:cNvPr id="1026" name="Picture 2" descr="European Product Design Awards™ - The Sunday Times logo">
                <a:extLst>
                  <a:ext uri="{FF2B5EF4-FFF2-40B4-BE49-F238E27FC236}">
                    <a16:creationId xmlns:a16="http://schemas.microsoft.com/office/drawing/2014/main" id="{431BE3F7-BE52-17F4-4D06-DEE17FCEDDB1}"/>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952226" y="3950898"/>
                <a:ext cx="2644256" cy="786217"/>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19" name="Group 18">
              <a:extLst>
                <a:ext uri="{FF2B5EF4-FFF2-40B4-BE49-F238E27FC236}">
                  <a16:creationId xmlns:a16="http://schemas.microsoft.com/office/drawing/2014/main" id="{FC0CA0AB-4422-EAE2-3DAC-150568C253EA}"/>
                </a:ext>
              </a:extLst>
            </p:cNvPr>
            <p:cNvGrpSpPr/>
            <p:nvPr/>
          </p:nvGrpSpPr>
          <p:grpSpPr>
            <a:xfrm>
              <a:off x="2467867" y="1228904"/>
              <a:ext cx="2672318" cy="1484692"/>
              <a:chOff x="163046" y="4214665"/>
              <a:chExt cx="2846716" cy="1647240"/>
            </a:xfrm>
            <a:effectLst>
              <a:outerShdw blurRad="63500" sx="102000" sy="102000" algn="ctr" rotWithShape="0">
                <a:prstClr val="black">
                  <a:alpha val="40000"/>
                </a:prstClr>
              </a:outerShdw>
            </a:effectLst>
          </p:grpSpPr>
          <p:pic>
            <p:nvPicPr>
              <p:cNvPr id="14" name="Picture 13">
                <a:extLst>
                  <a:ext uri="{FF2B5EF4-FFF2-40B4-BE49-F238E27FC236}">
                    <a16:creationId xmlns:a16="http://schemas.microsoft.com/office/drawing/2014/main" id="{E8120D43-CF22-5BA9-F9B4-25A2710B308B}"/>
                  </a:ext>
                </a:extLst>
              </p:cNvPr>
              <p:cNvPicPr>
                <a:picLocks noChangeAspect="1"/>
              </p:cNvPicPr>
              <p:nvPr/>
            </p:nvPicPr>
            <p:blipFill rotWithShape="1">
              <a:blip r:embed="rId5"/>
              <a:srcRect l="48746" t="84086"/>
              <a:stretch/>
            </p:blipFill>
            <p:spPr>
              <a:xfrm>
                <a:off x="1595030" y="4848549"/>
                <a:ext cx="1414732" cy="870202"/>
              </a:xfrm>
              <a:prstGeom prst="rect">
                <a:avLst/>
              </a:prstGeom>
            </p:spPr>
          </p:pic>
          <p:pic>
            <p:nvPicPr>
              <p:cNvPr id="13" name="Picture 12">
                <a:extLst>
                  <a:ext uri="{FF2B5EF4-FFF2-40B4-BE49-F238E27FC236}">
                    <a16:creationId xmlns:a16="http://schemas.microsoft.com/office/drawing/2014/main" id="{166E40DE-FB9B-E2ED-C824-3B1FE09A5433}"/>
                  </a:ext>
                </a:extLst>
              </p:cNvPr>
              <p:cNvPicPr>
                <a:picLocks noChangeAspect="1"/>
              </p:cNvPicPr>
              <p:nvPr/>
            </p:nvPicPr>
            <p:blipFill rotWithShape="1">
              <a:blip r:embed="rId5"/>
              <a:srcRect r="48746" b="78002"/>
              <a:stretch/>
            </p:blipFill>
            <p:spPr>
              <a:xfrm>
                <a:off x="163046" y="4659037"/>
                <a:ext cx="1414732" cy="1202868"/>
              </a:xfrm>
              <a:prstGeom prst="rect">
                <a:avLst/>
              </a:prstGeom>
            </p:spPr>
          </p:pic>
          <p:pic>
            <p:nvPicPr>
              <p:cNvPr id="1030" name="Picture 6" descr="daily-express-logo-600×98-1 | Bluewater Bio">
                <a:extLst>
                  <a:ext uri="{FF2B5EF4-FFF2-40B4-BE49-F238E27FC236}">
                    <a16:creationId xmlns:a16="http://schemas.microsoft.com/office/drawing/2014/main" id="{8BD29790-EFB6-B8E2-A9B3-63949B8BC4BF}"/>
                  </a:ext>
                </a:extLst>
              </p:cNvPr>
              <p:cNvPicPr>
                <a:picLocks noChangeAspect="1" noChangeArrowheads="1"/>
              </p:cNvPicPr>
              <p:nvPr/>
            </p:nvPicPr>
            <p:blipFill rotWithShape="1">
              <a:blip r:embed="rId6" cstate="print">
                <a:extLst>
                  <a:ext uri="{28A0092B-C50C-407E-A947-70E740481C1C}">
                    <a14:useLocalDpi xmlns:a14="http://schemas.microsoft.com/office/drawing/2010/main" val="0"/>
                  </a:ext>
                </a:extLst>
              </a:blip>
              <a:srcRect t="38119" b="39041"/>
              <a:stretch/>
            </p:blipFill>
            <p:spPr bwMode="auto">
              <a:xfrm>
                <a:off x="189380" y="4214665"/>
                <a:ext cx="2798761" cy="426157"/>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35" name="Group 34">
              <a:extLst>
                <a:ext uri="{FF2B5EF4-FFF2-40B4-BE49-F238E27FC236}">
                  <a16:creationId xmlns:a16="http://schemas.microsoft.com/office/drawing/2014/main" id="{AA166E73-5D41-D83C-E1B5-D833AF93CB31}"/>
                </a:ext>
              </a:extLst>
            </p:cNvPr>
            <p:cNvGrpSpPr/>
            <p:nvPr/>
          </p:nvGrpSpPr>
          <p:grpSpPr>
            <a:xfrm>
              <a:off x="163047" y="1129884"/>
              <a:ext cx="2036689" cy="1477823"/>
              <a:chOff x="163047" y="1129884"/>
              <a:chExt cx="2278228" cy="1660027"/>
            </a:xfrm>
            <a:effectLst>
              <a:outerShdw blurRad="63500" sx="102000" sy="102000" algn="ctr" rotWithShape="0">
                <a:prstClr val="black">
                  <a:alpha val="40000"/>
                </a:prstClr>
              </a:outerShdw>
            </a:effectLst>
          </p:grpSpPr>
          <p:pic>
            <p:nvPicPr>
              <p:cNvPr id="6" name="Picture 4">
                <a:extLst>
                  <a:ext uri="{FF2B5EF4-FFF2-40B4-BE49-F238E27FC236}">
                    <a16:creationId xmlns:a16="http://schemas.microsoft.com/office/drawing/2014/main" id="{0984DAA5-B09C-4AA2-298B-365D40857E94}"/>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163047" y="1129884"/>
                <a:ext cx="1738400" cy="571771"/>
              </a:xfrm>
              <a:prstGeom prst="rect">
                <a:avLst/>
              </a:prstGeom>
              <a:noFill/>
              <a:extLst>
                <a:ext uri="{909E8E84-426E-40DD-AFC4-6F175D3DCCD1}">
                  <a14:hiddenFill xmlns:a14="http://schemas.microsoft.com/office/drawing/2010/main">
                    <a:solidFill>
                      <a:srgbClr val="FFFFFF"/>
                    </a:solidFill>
                  </a14:hiddenFill>
                </a:ext>
              </a:extLst>
            </p:spPr>
          </p:pic>
          <p:pic>
            <p:nvPicPr>
              <p:cNvPr id="16" name="Picture 15">
                <a:extLst>
                  <a:ext uri="{FF2B5EF4-FFF2-40B4-BE49-F238E27FC236}">
                    <a16:creationId xmlns:a16="http://schemas.microsoft.com/office/drawing/2014/main" id="{7255C610-C7BD-EC6D-8DAD-A471BFECD541}"/>
                  </a:ext>
                </a:extLst>
              </p:cNvPr>
              <p:cNvPicPr>
                <a:picLocks noChangeAspect="1"/>
              </p:cNvPicPr>
              <p:nvPr/>
            </p:nvPicPr>
            <p:blipFill>
              <a:blip r:embed="rId8"/>
              <a:stretch>
                <a:fillRect/>
              </a:stretch>
            </p:blipFill>
            <p:spPr>
              <a:xfrm>
                <a:off x="270872" y="1726601"/>
                <a:ext cx="2170403" cy="1063310"/>
              </a:xfrm>
              <a:prstGeom prst="rect">
                <a:avLst/>
              </a:prstGeom>
            </p:spPr>
          </p:pic>
        </p:grpSp>
        <p:grpSp>
          <p:nvGrpSpPr>
            <p:cNvPr id="24" name="Group 23">
              <a:extLst>
                <a:ext uri="{FF2B5EF4-FFF2-40B4-BE49-F238E27FC236}">
                  <a16:creationId xmlns:a16="http://schemas.microsoft.com/office/drawing/2014/main" id="{9ADDFCD0-5EEC-B212-725A-0A6F79582A0D}"/>
                </a:ext>
              </a:extLst>
            </p:cNvPr>
            <p:cNvGrpSpPr/>
            <p:nvPr/>
          </p:nvGrpSpPr>
          <p:grpSpPr>
            <a:xfrm>
              <a:off x="206179" y="5577173"/>
              <a:ext cx="2674191" cy="793990"/>
              <a:chOff x="2768140" y="1280105"/>
              <a:chExt cx="2734576" cy="793990"/>
            </a:xfrm>
            <a:effectLst>
              <a:outerShdw blurRad="63500" sx="102000" sy="102000" algn="ctr" rotWithShape="0">
                <a:prstClr val="black">
                  <a:alpha val="40000"/>
                </a:prstClr>
              </a:outerShdw>
            </a:effectLst>
          </p:grpSpPr>
          <p:pic>
            <p:nvPicPr>
              <p:cNvPr id="23" name="Picture 22">
                <a:extLst>
                  <a:ext uri="{FF2B5EF4-FFF2-40B4-BE49-F238E27FC236}">
                    <a16:creationId xmlns:a16="http://schemas.microsoft.com/office/drawing/2014/main" id="{8116CB97-3CCE-B47D-05DA-E3FFCC687A1A}"/>
                  </a:ext>
                </a:extLst>
              </p:cNvPr>
              <p:cNvPicPr>
                <a:picLocks noChangeAspect="1"/>
              </p:cNvPicPr>
              <p:nvPr/>
            </p:nvPicPr>
            <p:blipFill>
              <a:blip r:embed="rId9"/>
              <a:stretch>
                <a:fillRect/>
              </a:stretch>
            </p:blipFill>
            <p:spPr>
              <a:xfrm>
                <a:off x="2768140" y="1633895"/>
                <a:ext cx="2734576" cy="440200"/>
              </a:xfrm>
              <a:prstGeom prst="rect">
                <a:avLst/>
              </a:prstGeom>
            </p:spPr>
          </p:pic>
          <p:pic>
            <p:nvPicPr>
              <p:cNvPr id="1032" name="Picture 8" descr="The Times Logo and symbol, meaning, history, PNG, brand">
                <a:extLst>
                  <a:ext uri="{FF2B5EF4-FFF2-40B4-BE49-F238E27FC236}">
                    <a16:creationId xmlns:a16="http://schemas.microsoft.com/office/drawing/2014/main" id="{AD2EDEA6-2E3E-B4C3-A4B7-947D28836A92}"/>
                  </a:ext>
                </a:extLst>
              </p:cNvPr>
              <p:cNvPicPr>
                <a:picLocks noChangeAspect="1" noChangeArrowheads="1"/>
              </p:cNvPicPr>
              <p:nvPr/>
            </p:nvPicPr>
            <p:blipFill rotWithShape="1">
              <a:blip r:embed="rId10" cstate="print">
                <a:extLst>
                  <a:ext uri="{28A0092B-C50C-407E-A947-70E740481C1C}">
                    <a14:useLocalDpi xmlns:a14="http://schemas.microsoft.com/office/drawing/2010/main" val="0"/>
                  </a:ext>
                </a:extLst>
              </a:blip>
              <a:srcRect t="37002" b="37207"/>
              <a:stretch/>
            </p:blipFill>
            <p:spPr bwMode="auto">
              <a:xfrm>
                <a:off x="2911237" y="1280105"/>
                <a:ext cx="2372617" cy="344201"/>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27" name="Group 26">
              <a:extLst>
                <a:ext uri="{FF2B5EF4-FFF2-40B4-BE49-F238E27FC236}">
                  <a16:creationId xmlns:a16="http://schemas.microsoft.com/office/drawing/2014/main" id="{0DA89838-70FE-C7BF-4493-04401E606363}"/>
                </a:ext>
              </a:extLst>
            </p:cNvPr>
            <p:cNvGrpSpPr/>
            <p:nvPr/>
          </p:nvGrpSpPr>
          <p:grpSpPr>
            <a:xfrm>
              <a:off x="163490" y="2873202"/>
              <a:ext cx="1517736" cy="2466547"/>
              <a:chOff x="3404505" y="3808142"/>
              <a:chExt cx="1775873" cy="2628384"/>
            </a:xfrm>
            <a:effectLst>
              <a:outerShdw blurRad="63500" sx="102000" sy="102000" algn="ctr" rotWithShape="0">
                <a:prstClr val="black">
                  <a:alpha val="40000"/>
                </a:prstClr>
              </a:outerShdw>
            </a:effectLst>
          </p:grpSpPr>
          <p:pic>
            <p:nvPicPr>
              <p:cNvPr id="26" name="Picture 25">
                <a:extLst>
                  <a:ext uri="{FF2B5EF4-FFF2-40B4-BE49-F238E27FC236}">
                    <a16:creationId xmlns:a16="http://schemas.microsoft.com/office/drawing/2014/main" id="{19875FB2-08FD-81EF-8459-B67333EC0BF5}"/>
                  </a:ext>
                </a:extLst>
              </p:cNvPr>
              <p:cNvPicPr>
                <a:picLocks noChangeAspect="1"/>
              </p:cNvPicPr>
              <p:nvPr/>
            </p:nvPicPr>
            <p:blipFill>
              <a:blip r:embed="rId11"/>
              <a:stretch>
                <a:fillRect/>
              </a:stretch>
            </p:blipFill>
            <p:spPr>
              <a:xfrm>
                <a:off x="3677994" y="4378839"/>
                <a:ext cx="1228896" cy="2057687"/>
              </a:xfrm>
              <a:prstGeom prst="rect">
                <a:avLst/>
              </a:prstGeom>
            </p:spPr>
          </p:pic>
          <p:pic>
            <p:nvPicPr>
              <p:cNvPr id="1034" name="Picture 10" descr="The Daily Mirror – Logos Download">
                <a:extLst>
                  <a:ext uri="{FF2B5EF4-FFF2-40B4-BE49-F238E27FC236}">
                    <a16:creationId xmlns:a16="http://schemas.microsoft.com/office/drawing/2014/main" id="{143CF2ED-17E2-4C71-AEC2-A8BBA6310661}"/>
                  </a:ext>
                </a:extLst>
              </p:cNvPr>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3404505" y="3808142"/>
                <a:ext cx="1775873" cy="562211"/>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30" name="Group 29">
              <a:extLst>
                <a:ext uri="{FF2B5EF4-FFF2-40B4-BE49-F238E27FC236}">
                  <a16:creationId xmlns:a16="http://schemas.microsoft.com/office/drawing/2014/main" id="{5438431E-C39A-2F5F-B638-7ED359098E53}"/>
                </a:ext>
              </a:extLst>
            </p:cNvPr>
            <p:cNvGrpSpPr/>
            <p:nvPr/>
          </p:nvGrpSpPr>
          <p:grpSpPr>
            <a:xfrm>
              <a:off x="3239227" y="3051554"/>
              <a:ext cx="2273052" cy="1373748"/>
              <a:chOff x="1018519" y="3113179"/>
              <a:chExt cx="2567754" cy="1432068"/>
            </a:xfrm>
            <a:effectLst>
              <a:outerShdw blurRad="63500" sx="102000" sy="102000" algn="ctr" rotWithShape="0">
                <a:prstClr val="black">
                  <a:alpha val="40000"/>
                </a:prstClr>
              </a:outerShdw>
            </a:effectLst>
          </p:grpSpPr>
          <p:pic>
            <p:nvPicPr>
              <p:cNvPr id="29" name="Picture 28">
                <a:extLst>
                  <a:ext uri="{FF2B5EF4-FFF2-40B4-BE49-F238E27FC236}">
                    <a16:creationId xmlns:a16="http://schemas.microsoft.com/office/drawing/2014/main" id="{76FB3CA8-504A-4555-BFC5-444B1D81BE4C}"/>
                  </a:ext>
                </a:extLst>
              </p:cNvPr>
              <p:cNvPicPr>
                <a:picLocks noChangeAspect="1"/>
              </p:cNvPicPr>
              <p:nvPr/>
            </p:nvPicPr>
            <p:blipFill>
              <a:blip r:embed="rId13"/>
              <a:stretch>
                <a:fillRect/>
              </a:stretch>
            </p:blipFill>
            <p:spPr>
              <a:xfrm>
                <a:off x="1254500" y="3497351"/>
                <a:ext cx="2095792" cy="1047896"/>
              </a:xfrm>
              <a:prstGeom prst="rect">
                <a:avLst/>
              </a:prstGeom>
            </p:spPr>
          </p:pic>
          <p:pic>
            <p:nvPicPr>
              <p:cNvPr id="1038" name="Picture 14">
                <a:extLst>
                  <a:ext uri="{FF2B5EF4-FFF2-40B4-BE49-F238E27FC236}">
                    <a16:creationId xmlns:a16="http://schemas.microsoft.com/office/drawing/2014/main" id="{AACABFFD-A934-4CB0-19C2-B3E9F535916D}"/>
                  </a:ext>
                </a:extLst>
              </p:cNvPr>
              <p:cNvPicPr>
                <a:picLocks noChangeAspect="1" noChangeArrowheads="1"/>
              </p:cNvPicPr>
              <p:nvPr/>
            </p:nvPicPr>
            <p:blipFill rotWithShape="1">
              <a:blip r:embed="rId14" cstate="print">
                <a:extLst>
                  <a:ext uri="{28A0092B-C50C-407E-A947-70E740481C1C}">
                    <a14:useLocalDpi xmlns:a14="http://schemas.microsoft.com/office/drawing/2010/main" val="0"/>
                  </a:ext>
                </a:extLst>
              </a:blip>
              <a:srcRect t="33799" b="34333"/>
              <a:stretch/>
            </p:blipFill>
            <p:spPr bwMode="auto">
              <a:xfrm>
                <a:off x="1018519" y="3113179"/>
                <a:ext cx="2567754" cy="454619"/>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34" name="Group 33">
              <a:extLst>
                <a:ext uri="{FF2B5EF4-FFF2-40B4-BE49-F238E27FC236}">
                  <a16:creationId xmlns:a16="http://schemas.microsoft.com/office/drawing/2014/main" id="{F2D3060A-011C-A2E0-9B83-D826B153D3E2}"/>
                </a:ext>
              </a:extLst>
            </p:cNvPr>
            <p:cNvGrpSpPr/>
            <p:nvPr/>
          </p:nvGrpSpPr>
          <p:grpSpPr>
            <a:xfrm>
              <a:off x="5887521" y="3123247"/>
              <a:ext cx="2912188" cy="1141716"/>
              <a:chOff x="3159742" y="2785248"/>
              <a:chExt cx="3276760" cy="1206401"/>
            </a:xfrm>
            <a:effectLst>
              <a:outerShdw blurRad="63500" sx="102000" sy="102000" algn="ctr" rotWithShape="0">
                <a:prstClr val="black">
                  <a:alpha val="40000"/>
                </a:prstClr>
              </a:outerShdw>
            </a:effectLst>
          </p:grpSpPr>
          <p:pic>
            <p:nvPicPr>
              <p:cNvPr id="32" name="Picture 31">
                <a:extLst>
                  <a:ext uri="{FF2B5EF4-FFF2-40B4-BE49-F238E27FC236}">
                    <a16:creationId xmlns:a16="http://schemas.microsoft.com/office/drawing/2014/main" id="{7BDD7E10-DECE-57B8-9FEE-B75A7BE85B99}"/>
                  </a:ext>
                </a:extLst>
              </p:cNvPr>
              <p:cNvPicPr>
                <a:picLocks noChangeAspect="1"/>
              </p:cNvPicPr>
              <p:nvPr/>
            </p:nvPicPr>
            <p:blipFill>
              <a:blip r:embed="rId15"/>
              <a:stretch>
                <a:fillRect/>
              </a:stretch>
            </p:blipFill>
            <p:spPr>
              <a:xfrm>
                <a:off x="3159742" y="3334869"/>
                <a:ext cx="3276760" cy="656780"/>
              </a:xfrm>
              <a:prstGeom prst="rect">
                <a:avLst/>
              </a:prstGeom>
            </p:spPr>
          </p:pic>
          <p:pic>
            <p:nvPicPr>
              <p:cNvPr id="33" name="Picture 2" descr="Independent logo - Positive Money">
                <a:extLst>
                  <a:ext uri="{FF2B5EF4-FFF2-40B4-BE49-F238E27FC236}">
                    <a16:creationId xmlns:a16="http://schemas.microsoft.com/office/drawing/2014/main" id="{07007C74-38D1-B9BC-F22A-1C5EE9FDEB98}"/>
                  </a:ext>
                </a:extLst>
              </p:cNvPr>
              <p:cNvPicPr>
                <a:picLocks noChangeAspect="1" noChangeArrowheads="1"/>
              </p:cNvPicPr>
              <p:nvPr/>
            </p:nvPicPr>
            <p:blipFill>
              <a:blip r:embed="rId16" cstate="print">
                <a:extLst>
                  <a:ext uri="{28A0092B-C50C-407E-A947-70E740481C1C}">
                    <a14:useLocalDpi xmlns:a14="http://schemas.microsoft.com/office/drawing/2010/main" val="0"/>
                  </a:ext>
                </a:extLst>
              </a:blip>
              <a:srcRect/>
              <a:stretch>
                <a:fillRect/>
              </a:stretch>
            </p:blipFill>
            <p:spPr bwMode="auto">
              <a:xfrm>
                <a:off x="3203158" y="2785248"/>
                <a:ext cx="2828158" cy="511131"/>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38" name="Group 37">
              <a:extLst>
                <a:ext uri="{FF2B5EF4-FFF2-40B4-BE49-F238E27FC236}">
                  <a16:creationId xmlns:a16="http://schemas.microsoft.com/office/drawing/2014/main" id="{525B46EF-4866-E876-BD21-7BBBE1A27FDA}"/>
                </a:ext>
              </a:extLst>
            </p:cNvPr>
            <p:cNvGrpSpPr/>
            <p:nvPr/>
          </p:nvGrpSpPr>
          <p:grpSpPr>
            <a:xfrm>
              <a:off x="5374759" y="1228904"/>
              <a:ext cx="1041154" cy="1622050"/>
              <a:chOff x="1798117" y="3574844"/>
              <a:chExt cx="1209844" cy="1866240"/>
            </a:xfrm>
            <a:effectLst>
              <a:outerShdw blurRad="63500" sx="102000" sy="102000" algn="ctr" rotWithShape="0">
                <a:prstClr val="black">
                  <a:alpha val="40000"/>
                </a:prstClr>
              </a:outerShdw>
            </a:effectLst>
          </p:grpSpPr>
          <p:pic>
            <p:nvPicPr>
              <p:cNvPr id="37" name="Picture 36">
                <a:extLst>
                  <a:ext uri="{FF2B5EF4-FFF2-40B4-BE49-F238E27FC236}">
                    <a16:creationId xmlns:a16="http://schemas.microsoft.com/office/drawing/2014/main" id="{8BD90557-8771-9DA7-C65C-92CF9CFAC003}"/>
                  </a:ext>
                </a:extLst>
              </p:cNvPr>
              <p:cNvPicPr>
                <a:picLocks noChangeAspect="1"/>
              </p:cNvPicPr>
              <p:nvPr/>
            </p:nvPicPr>
            <p:blipFill>
              <a:blip r:embed="rId17"/>
              <a:stretch>
                <a:fillRect/>
              </a:stretch>
            </p:blipFill>
            <p:spPr>
              <a:xfrm>
                <a:off x="1798117" y="4250293"/>
                <a:ext cx="1209844" cy="1190791"/>
              </a:xfrm>
              <a:prstGeom prst="rect">
                <a:avLst/>
              </a:prstGeom>
            </p:spPr>
          </p:pic>
          <p:pic>
            <p:nvPicPr>
              <p:cNvPr id="1040" name="Picture 16" descr="Staff well-being - Target Publishing">
                <a:extLst>
                  <a:ext uri="{FF2B5EF4-FFF2-40B4-BE49-F238E27FC236}">
                    <a16:creationId xmlns:a16="http://schemas.microsoft.com/office/drawing/2014/main" id="{0C0ED2C4-7117-CB44-9828-2B73DA2D6586}"/>
                  </a:ext>
                </a:extLst>
              </p:cNvPr>
              <p:cNvPicPr>
                <a:picLocks noChangeAspect="1" noChangeArrowheads="1"/>
              </p:cNvPicPr>
              <p:nvPr/>
            </p:nvPicPr>
            <p:blipFill rotWithShape="1">
              <a:blip r:embed="rId18" cstate="print">
                <a:extLst>
                  <a:ext uri="{28A0092B-C50C-407E-A947-70E740481C1C}">
                    <a14:useLocalDpi xmlns:a14="http://schemas.microsoft.com/office/drawing/2010/main" val="0"/>
                  </a:ext>
                </a:extLst>
              </a:blip>
              <a:srcRect l="27528" t="10645" r="30861" b="11963"/>
              <a:stretch/>
            </p:blipFill>
            <p:spPr bwMode="auto">
              <a:xfrm>
                <a:off x="2081820" y="3574844"/>
                <a:ext cx="631446" cy="618711"/>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50" name="Group 49">
              <a:extLst>
                <a:ext uri="{FF2B5EF4-FFF2-40B4-BE49-F238E27FC236}">
                  <a16:creationId xmlns:a16="http://schemas.microsoft.com/office/drawing/2014/main" id="{EFC54BF1-F848-AD00-2B8E-D8D0783BB456}"/>
                </a:ext>
              </a:extLst>
            </p:cNvPr>
            <p:cNvGrpSpPr/>
            <p:nvPr/>
          </p:nvGrpSpPr>
          <p:grpSpPr>
            <a:xfrm>
              <a:off x="3096989" y="5690894"/>
              <a:ext cx="3080668" cy="855473"/>
              <a:chOff x="3096989" y="5725398"/>
              <a:chExt cx="3080668" cy="855473"/>
            </a:xfrm>
            <a:effectLst>
              <a:outerShdw blurRad="63500" sx="102000" sy="102000" algn="ctr" rotWithShape="0">
                <a:prstClr val="black">
                  <a:alpha val="40000"/>
                </a:prstClr>
              </a:outerShdw>
            </a:effectLst>
          </p:grpSpPr>
          <p:pic>
            <p:nvPicPr>
              <p:cNvPr id="42" name="Picture 41">
                <a:extLst>
                  <a:ext uri="{FF2B5EF4-FFF2-40B4-BE49-F238E27FC236}">
                    <a16:creationId xmlns:a16="http://schemas.microsoft.com/office/drawing/2014/main" id="{D2F9D0A4-56E9-E111-1054-22692BDBDF2B}"/>
                  </a:ext>
                </a:extLst>
              </p:cNvPr>
              <p:cNvPicPr>
                <a:picLocks noChangeAspect="1"/>
              </p:cNvPicPr>
              <p:nvPr/>
            </p:nvPicPr>
            <p:blipFill>
              <a:blip r:embed="rId19"/>
              <a:stretch>
                <a:fillRect/>
              </a:stretch>
            </p:blipFill>
            <p:spPr>
              <a:xfrm>
                <a:off x="3096989" y="6145470"/>
                <a:ext cx="3080668" cy="435401"/>
              </a:xfrm>
              <a:prstGeom prst="rect">
                <a:avLst/>
              </a:prstGeom>
            </p:spPr>
          </p:pic>
          <p:pic>
            <p:nvPicPr>
              <p:cNvPr id="43" name="Picture 2">
                <a:extLst>
                  <a:ext uri="{FF2B5EF4-FFF2-40B4-BE49-F238E27FC236}">
                    <a16:creationId xmlns:a16="http://schemas.microsoft.com/office/drawing/2014/main" id="{E8D6EC91-364C-8AB0-B0FD-D845F23633C3}"/>
                  </a:ext>
                </a:extLst>
              </p:cNvPr>
              <p:cNvPicPr>
                <a:picLocks noChangeAspect="1" noChangeArrowheads="1"/>
              </p:cNvPicPr>
              <p:nvPr/>
            </p:nvPicPr>
            <p:blipFill>
              <a:blip r:embed="rId20" cstate="print">
                <a:extLst>
                  <a:ext uri="{28A0092B-C50C-407E-A947-70E740481C1C}">
                    <a14:useLocalDpi xmlns:a14="http://schemas.microsoft.com/office/drawing/2010/main" val="0"/>
                  </a:ext>
                </a:extLst>
              </a:blip>
              <a:srcRect/>
              <a:stretch>
                <a:fillRect/>
              </a:stretch>
            </p:blipFill>
            <p:spPr bwMode="auto">
              <a:xfrm>
                <a:off x="3330724" y="5725398"/>
                <a:ext cx="2528115" cy="410819"/>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48" name="Group 47">
              <a:extLst>
                <a:ext uri="{FF2B5EF4-FFF2-40B4-BE49-F238E27FC236}">
                  <a16:creationId xmlns:a16="http://schemas.microsoft.com/office/drawing/2014/main" id="{836EA553-1894-009E-02EB-CD63FCC2A574}"/>
                </a:ext>
              </a:extLst>
            </p:cNvPr>
            <p:cNvGrpSpPr/>
            <p:nvPr/>
          </p:nvGrpSpPr>
          <p:grpSpPr>
            <a:xfrm>
              <a:off x="3509698" y="4715219"/>
              <a:ext cx="2616893" cy="699915"/>
              <a:chOff x="3631051" y="5705752"/>
              <a:chExt cx="2616893" cy="699915"/>
            </a:xfrm>
            <a:effectLst>
              <a:outerShdw blurRad="63500" sx="102000" sy="102000" algn="ctr" rotWithShape="0">
                <a:prstClr val="black">
                  <a:alpha val="40000"/>
                </a:prstClr>
              </a:outerShdw>
            </a:effectLst>
          </p:grpSpPr>
          <p:pic>
            <p:nvPicPr>
              <p:cNvPr id="46" name="Picture 45">
                <a:extLst>
                  <a:ext uri="{FF2B5EF4-FFF2-40B4-BE49-F238E27FC236}">
                    <a16:creationId xmlns:a16="http://schemas.microsoft.com/office/drawing/2014/main" id="{A542F7AC-434B-3823-CB64-A640F313CBDD}"/>
                  </a:ext>
                </a:extLst>
              </p:cNvPr>
              <p:cNvPicPr>
                <a:picLocks noChangeAspect="1"/>
              </p:cNvPicPr>
              <p:nvPr/>
            </p:nvPicPr>
            <p:blipFill rotWithShape="1">
              <a:blip r:embed="rId21"/>
              <a:srcRect t="5247" b="5153"/>
              <a:stretch/>
            </p:blipFill>
            <p:spPr>
              <a:xfrm>
                <a:off x="4923784" y="5705752"/>
                <a:ext cx="1324160" cy="699915"/>
              </a:xfrm>
              <a:prstGeom prst="rect">
                <a:avLst/>
              </a:prstGeom>
            </p:spPr>
          </p:pic>
          <p:pic>
            <p:nvPicPr>
              <p:cNvPr id="47" name="Picture 2">
                <a:extLst>
                  <a:ext uri="{FF2B5EF4-FFF2-40B4-BE49-F238E27FC236}">
                    <a16:creationId xmlns:a16="http://schemas.microsoft.com/office/drawing/2014/main" id="{E9D53630-4520-38C0-8B5A-432CE72F05BA}"/>
                  </a:ext>
                </a:extLst>
              </p:cNvPr>
              <p:cNvPicPr>
                <a:picLocks noChangeAspect="1" noChangeArrowheads="1"/>
              </p:cNvPicPr>
              <p:nvPr/>
            </p:nvPicPr>
            <p:blipFill>
              <a:blip r:embed="rId22" cstate="print">
                <a:extLst>
                  <a:ext uri="{28A0092B-C50C-407E-A947-70E740481C1C}">
                    <a14:useLocalDpi xmlns:a14="http://schemas.microsoft.com/office/drawing/2010/main" val="0"/>
                  </a:ext>
                </a:extLst>
              </a:blip>
              <a:srcRect/>
              <a:stretch>
                <a:fillRect/>
              </a:stretch>
            </p:blipFill>
            <p:spPr bwMode="auto">
              <a:xfrm>
                <a:off x="3631051" y="5787429"/>
                <a:ext cx="1324160" cy="572699"/>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49" name="Group 48">
              <a:extLst>
                <a:ext uri="{FF2B5EF4-FFF2-40B4-BE49-F238E27FC236}">
                  <a16:creationId xmlns:a16="http://schemas.microsoft.com/office/drawing/2014/main" id="{7D563E34-2AA3-AD1C-EA95-CAA4E6E7653C}"/>
                </a:ext>
              </a:extLst>
            </p:cNvPr>
            <p:cNvGrpSpPr/>
            <p:nvPr/>
          </p:nvGrpSpPr>
          <p:grpSpPr>
            <a:xfrm>
              <a:off x="6780362" y="1190876"/>
              <a:ext cx="1744659" cy="1789381"/>
              <a:chOff x="1587288" y="3626798"/>
              <a:chExt cx="1761157" cy="1732137"/>
            </a:xfrm>
            <a:effectLst>
              <a:outerShdw blurRad="63500" sx="102000" sy="102000" algn="ctr" rotWithShape="0">
                <a:prstClr val="black">
                  <a:alpha val="40000"/>
                </a:prstClr>
              </a:outerShdw>
            </a:effectLst>
          </p:grpSpPr>
          <p:pic>
            <p:nvPicPr>
              <p:cNvPr id="40" name="Picture 39">
                <a:extLst>
                  <a:ext uri="{FF2B5EF4-FFF2-40B4-BE49-F238E27FC236}">
                    <a16:creationId xmlns:a16="http://schemas.microsoft.com/office/drawing/2014/main" id="{7F78F837-801B-DFAA-E4A3-00A0A28C8962}"/>
                  </a:ext>
                </a:extLst>
              </p:cNvPr>
              <p:cNvPicPr>
                <a:picLocks noChangeAspect="1"/>
              </p:cNvPicPr>
              <p:nvPr/>
            </p:nvPicPr>
            <p:blipFill>
              <a:blip r:embed="rId23"/>
              <a:stretch>
                <a:fillRect/>
              </a:stretch>
            </p:blipFill>
            <p:spPr>
              <a:xfrm>
                <a:off x="1587288" y="4453971"/>
                <a:ext cx="1761157" cy="904964"/>
              </a:xfrm>
              <a:prstGeom prst="rect">
                <a:avLst/>
              </a:prstGeom>
            </p:spPr>
          </p:pic>
          <p:pic>
            <p:nvPicPr>
              <p:cNvPr id="1042" name="Picture 18" descr="Daily Star">
                <a:extLst>
                  <a:ext uri="{FF2B5EF4-FFF2-40B4-BE49-F238E27FC236}">
                    <a16:creationId xmlns:a16="http://schemas.microsoft.com/office/drawing/2014/main" id="{D951C753-EEF6-EA98-9211-FD049C81CF61}"/>
                  </a:ext>
                </a:extLst>
              </p:cNvPr>
              <p:cNvPicPr>
                <a:picLocks noChangeAspect="1" noChangeArrowheads="1"/>
              </p:cNvPicPr>
              <p:nvPr/>
            </p:nvPicPr>
            <p:blipFill rotWithShape="1">
              <a:blip r:embed="rId24" cstate="print">
                <a:extLst>
                  <a:ext uri="{28A0092B-C50C-407E-A947-70E740481C1C}">
                    <a14:useLocalDpi xmlns:a14="http://schemas.microsoft.com/office/drawing/2010/main" val="0"/>
                  </a:ext>
                </a:extLst>
              </a:blip>
              <a:srcRect l="11915" r="11168"/>
              <a:stretch/>
            </p:blipFill>
            <p:spPr bwMode="auto">
              <a:xfrm>
                <a:off x="1899569" y="3626798"/>
                <a:ext cx="1136596" cy="768406"/>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55" name="Group 54">
              <a:extLst>
                <a:ext uri="{FF2B5EF4-FFF2-40B4-BE49-F238E27FC236}">
                  <a16:creationId xmlns:a16="http://schemas.microsoft.com/office/drawing/2014/main" id="{69279F9B-036E-B23B-9F20-F6F9A577C060}"/>
                </a:ext>
              </a:extLst>
            </p:cNvPr>
            <p:cNvGrpSpPr/>
            <p:nvPr/>
          </p:nvGrpSpPr>
          <p:grpSpPr>
            <a:xfrm>
              <a:off x="1759839" y="3593048"/>
              <a:ext cx="1416055" cy="1689644"/>
              <a:chOff x="1759839" y="3672021"/>
              <a:chExt cx="1416055" cy="1689644"/>
            </a:xfrm>
            <a:effectLst>
              <a:outerShdw blurRad="63500" sx="102000" sy="102000" algn="ctr" rotWithShape="0">
                <a:prstClr val="black">
                  <a:alpha val="40000"/>
                </a:prstClr>
              </a:outerShdw>
            </a:effectLst>
          </p:grpSpPr>
          <p:pic>
            <p:nvPicPr>
              <p:cNvPr id="54" name="Picture 53">
                <a:extLst>
                  <a:ext uri="{FF2B5EF4-FFF2-40B4-BE49-F238E27FC236}">
                    <a16:creationId xmlns:a16="http://schemas.microsoft.com/office/drawing/2014/main" id="{9B990E6B-991E-E271-E607-1AB72EA4099D}"/>
                  </a:ext>
                </a:extLst>
              </p:cNvPr>
              <p:cNvPicPr>
                <a:picLocks noChangeAspect="1"/>
              </p:cNvPicPr>
              <p:nvPr/>
            </p:nvPicPr>
            <p:blipFill>
              <a:blip r:embed="rId25"/>
              <a:stretch>
                <a:fillRect/>
              </a:stretch>
            </p:blipFill>
            <p:spPr>
              <a:xfrm>
                <a:off x="1920382" y="4326684"/>
                <a:ext cx="1099133" cy="1034981"/>
              </a:xfrm>
              <a:prstGeom prst="rect">
                <a:avLst/>
              </a:prstGeom>
            </p:spPr>
          </p:pic>
          <p:pic>
            <p:nvPicPr>
              <p:cNvPr id="1044" name="Picture 20" descr="Daily Record Newspaper - Apps on Google Play">
                <a:extLst>
                  <a:ext uri="{FF2B5EF4-FFF2-40B4-BE49-F238E27FC236}">
                    <a16:creationId xmlns:a16="http://schemas.microsoft.com/office/drawing/2014/main" id="{649332A1-A6C3-8A5D-F601-CB45985B38ED}"/>
                  </a:ext>
                </a:extLst>
              </p:cNvPr>
              <p:cNvPicPr>
                <a:picLocks noChangeAspect="1" noChangeArrowheads="1"/>
              </p:cNvPicPr>
              <p:nvPr/>
            </p:nvPicPr>
            <p:blipFill rotWithShape="1">
              <a:blip r:embed="rId26" cstate="print">
                <a:extLst>
                  <a:ext uri="{28A0092B-C50C-407E-A947-70E740481C1C}">
                    <a14:useLocalDpi xmlns:a14="http://schemas.microsoft.com/office/drawing/2010/main" val="0"/>
                  </a:ext>
                </a:extLst>
              </a:blip>
              <a:srcRect t="28688" b="28734"/>
              <a:stretch/>
            </p:blipFill>
            <p:spPr bwMode="auto">
              <a:xfrm>
                <a:off x="1759839" y="3672021"/>
                <a:ext cx="1416055" cy="602928"/>
              </a:xfrm>
              <a:prstGeom prst="rect">
                <a:avLst/>
              </a:prstGeom>
              <a:noFill/>
              <a:extLst>
                <a:ext uri="{909E8E84-426E-40DD-AFC4-6F175D3DCCD1}">
                  <a14:hiddenFill xmlns:a14="http://schemas.microsoft.com/office/drawing/2010/main">
                    <a:solidFill>
                      <a:srgbClr val="FFFFFF"/>
                    </a:solidFill>
                  </a14:hiddenFill>
                </a:ext>
              </a:extLst>
            </p:spPr>
          </p:pic>
        </p:grpSp>
      </p:grpSp>
    </p:spTree>
    <p:extLst>
      <p:ext uri="{BB962C8B-B14F-4D97-AF65-F5344CB8AC3E}">
        <p14:creationId xmlns:p14="http://schemas.microsoft.com/office/powerpoint/2010/main" val="300475234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6C455C0E-B430-4B7E-91CC-CA3E7C433A7C}"/>
              </a:ext>
            </a:extLst>
          </p:cNvPr>
          <p:cNvSpPr txBox="1">
            <a:spLocks noGrp="1"/>
          </p:cNvSpPr>
          <p:nvPr>
            <p:ph type="title"/>
          </p:nvPr>
        </p:nvSpPr>
        <p:spPr>
          <a:xfrm>
            <a:off x="457200" y="377826"/>
            <a:ext cx="8229600" cy="1179513"/>
          </a:xfrm>
        </p:spPr>
        <p:txBody>
          <a:bodyPr wrap="square" anchor="t">
            <a:normAutofit/>
          </a:bodyPr>
          <a:lstStyle/>
          <a:p>
            <a:pPr lvl="0"/>
            <a:r>
              <a:rPr lang="en-GB" dirty="0"/>
              <a:t>In summary</a:t>
            </a:r>
          </a:p>
        </p:txBody>
      </p:sp>
      <p:graphicFrame>
        <p:nvGraphicFramePr>
          <p:cNvPr id="5" name="Text Placeholder 1">
            <a:extLst>
              <a:ext uri="{FF2B5EF4-FFF2-40B4-BE49-F238E27FC236}">
                <a16:creationId xmlns:a16="http://schemas.microsoft.com/office/drawing/2014/main" id="{450E96ED-E7A0-9039-91CE-A2B4E2D61ECD}"/>
              </a:ext>
            </a:extLst>
          </p:cNvPr>
          <p:cNvGraphicFramePr/>
          <p:nvPr>
            <p:extLst>
              <p:ext uri="{D42A27DB-BD31-4B8C-83A1-F6EECF244321}">
                <p14:modId xmlns:p14="http://schemas.microsoft.com/office/powerpoint/2010/main" val="3481627891"/>
              </p:ext>
            </p:extLst>
          </p:nvPr>
        </p:nvGraphicFramePr>
        <p:xfrm>
          <a:off x="457200" y="1676404"/>
          <a:ext cx="8229600" cy="3992563"/>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92624800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A295BE6-17BA-45F8-955C-37E865298827}"/>
              </a:ext>
            </a:extLst>
          </p:cNvPr>
          <p:cNvSpPr>
            <a:spLocks noGrp="1"/>
          </p:cNvSpPr>
          <p:nvPr>
            <p:ph type="ctrTitle"/>
          </p:nvPr>
        </p:nvSpPr>
        <p:spPr>
          <a:xfrm>
            <a:off x="455613" y="2486089"/>
            <a:ext cx="8220075" cy="830997"/>
          </a:xfrm>
        </p:spPr>
        <p:txBody>
          <a:bodyPr/>
          <a:lstStyle/>
          <a:p>
            <a:r>
              <a:rPr lang="en-GB"/>
              <a:t>Questions</a:t>
            </a:r>
          </a:p>
        </p:txBody>
      </p:sp>
      <p:sp>
        <p:nvSpPr>
          <p:cNvPr id="5" name="Slide Number Placeholder 4">
            <a:extLst>
              <a:ext uri="{FF2B5EF4-FFF2-40B4-BE49-F238E27FC236}">
                <a16:creationId xmlns:a16="http://schemas.microsoft.com/office/drawing/2014/main" id="{11BC8A97-AD19-4586-AD2A-426B4F7FE57F}"/>
              </a:ext>
            </a:extLst>
          </p:cNvPr>
          <p:cNvSpPr>
            <a:spLocks noGrp="1"/>
          </p:cNvSpPr>
          <p:nvPr>
            <p:ph type="sldNum" sz="quarter" idx="11"/>
          </p:nvPr>
        </p:nvSpPr>
        <p:spPr/>
        <p:txBody>
          <a:bodyPr/>
          <a:lstStyle/>
          <a:p>
            <a:fld id="{81285FC5-60FD-4305-BD6E-AE6C4D10540A}" type="slidenum">
              <a:rPr lang="en-GB" altLang="en-US" smtClean="0">
                <a:solidFill>
                  <a:srgbClr val="FFFFFF"/>
                </a:solidFill>
              </a:rPr>
              <a:pPr/>
              <a:t>21</a:t>
            </a:fld>
            <a:endParaRPr lang="en-GB" altLang="en-US">
              <a:solidFill>
                <a:srgbClr val="FFFFFF"/>
              </a:solidFill>
            </a:endParaRPr>
          </a:p>
        </p:txBody>
      </p:sp>
    </p:spTree>
    <p:extLst>
      <p:ext uri="{BB962C8B-B14F-4D97-AF65-F5344CB8AC3E}">
        <p14:creationId xmlns:p14="http://schemas.microsoft.com/office/powerpoint/2010/main" val="39779069"/>
      </p:ext>
    </p:extLst>
  </p:cSld>
  <p:clrMapOvr>
    <a:masterClrMapping/>
  </p:clrMapOvr>
</p:sld>
</file>

<file path=ppt/theme/theme1.xml><?xml version="1.0" encoding="utf-8"?>
<a:theme xmlns:a="http://schemas.openxmlformats.org/drawingml/2006/main" name="Light Title">
  <a:themeElements>
    <a:clrScheme name="Light Title 1">
      <a:dk1>
        <a:srgbClr val="000000"/>
      </a:dk1>
      <a:lt1>
        <a:srgbClr val="FFFFFF"/>
      </a:lt1>
      <a:dk2>
        <a:srgbClr val="000000"/>
      </a:dk2>
      <a:lt2>
        <a:srgbClr val="A9D9E0"/>
      </a:lt2>
      <a:accent1>
        <a:srgbClr val="006666"/>
      </a:accent1>
      <a:accent2>
        <a:srgbClr val="009999"/>
      </a:accent2>
      <a:accent3>
        <a:srgbClr val="FFFFFF"/>
      </a:accent3>
      <a:accent4>
        <a:srgbClr val="000000"/>
      </a:accent4>
      <a:accent5>
        <a:srgbClr val="AAB8B8"/>
      </a:accent5>
      <a:accent6>
        <a:srgbClr val="008A8A"/>
      </a:accent6>
      <a:hlink>
        <a:srgbClr val="007878"/>
      </a:hlink>
      <a:folHlink>
        <a:srgbClr val="59BDBD"/>
      </a:folHlink>
    </a:clrScheme>
    <a:fontScheme name="Light Title">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rgbClr val="FFFFFF"/>
        </a:solidFill>
        <a:ln w="6350" cap="flat" cmpd="sng" algn="ctr">
          <a:solidFill>
            <a:srgbClr val="006666"/>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0" tIns="0" rIns="0" bIns="0" numCol="1" anchor="t" anchorCtr="0" compatLnSpc="1">
        <a:prstTxWarp prst="textNoShape">
          <a:avLst/>
        </a:prstTxWarp>
        <a:spAutoFit/>
      </a:bodyPr>
      <a:lstStyle>
        <a:defPPr marL="0" marR="0" indent="0" algn="l" defTabSz="914400" rtl="0" eaLnBrk="1" fontAlgn="base" latinLnBrk="0" hangingPunct="1">
          <a:lnSpc>
            <a:spcPct val="100000"/>
          </a:lnSpc>
          <a:spcBef>
            <a:spcPct val="50000"/>
          </a:spcBef>
          <a:spcAft>
            <a:spcPct val="0"/>
          </a:spcAft>
          <a:buClrTx/>
          <a:buSzTx/>
          <a:buFontTx/>
          <a:buNone/>
          <a:tabLst/>
          <a:defRPr kumimoji="0" lang="en-GB" sz="1800" b="0" i="0" u="none" strike="noStrike" cap="none" normalizeH="0" baseline="0" smtClean="0">
            <a:ln>
              <a:noFill/>
            </a:ln>
            <a:solidFill>
              <a:schemeClr val="tx1"/>
            </a:solidFill>
            <a:effectLst/>
            <a:latin typeface="Arial" charset="0"/>
          </a:defRPr>
        </a:defPPr>
      </a:lstStyle>
    </a:spDef>
    <a:lnDef>
      <a:spPr bwMode="auto">
        <a:xfrm>
          <a:off x="0" y="0"/>
          <a:ext cx="1" cy="1"/>
        </a:xfrm>
        <a:custGeom>
          <a:avLst/>
          <a:gdLst/>
          <a:ahLst/>
          <a:cxnLst/>
          <a:rect l="0" t="0" r="0" b="0"/>
          <a:pathLst/>
        </a:custGeom>
        <a:solidFill>
          <a:srgbClr val="FFFFFF"/>
        </a:solidFill>
        <a:ln w="6350" cap="flat" cmpd="sng" algn="ctr">
          <a:solidFill>
            <a:srgbClr val="006666"/>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0" tIns="0" rIns="0" bIns="0" numCol="1" anchor="t" anchorCtr="0" compatLnSpc="1">
        <a:prstTxWarp prst="textNoShape">
          <a:avLst/>
        </a:prstTxWarp>
        <a:spAutoFit/>
      </a:bodyPr>
      <a:lstStyle>
        <a:defPPr marL="0" marR="0" indent="0" algn="l" defTabSz="914400" rtl="0" eaLnBrk="1" fontAlgn="base" latinLnBrk="0" hangingPunct="1">
          <a:lnSpc>
            <a:spcPct val="100000"/>
          </a:lnSpc>
          <a:spcBef>
            <a:spcPct val="50000"/>
          </a:spcBef>
          <a:spcAft>
            <a:spcPct val="0"/>
          </a:spcAft>
          <a:buClrTx/>
          <a:buSzTx/>
          <a:buFontTx/>
          <a:buNone/>
          <a:tabLst/>
          <a:defRPr kumimoji="0" lang="en-GB" sz="1800" b="0" i="0" u="none" strike="noStrike" cap="none" normalizeH="0" baseline="0" smtClean="0">
            <a:ln>
              <a:noFill/>
            </a:ln>
            <a:solidFill>
              <a:schemeClr val="tx1"/>
            </a:solidFill>
            <a:effectLst/>
            <a:latin typeface="Arial" charset="0"/>
          </a:defRPr>
        </a:defPPr>
      </a:lstStyle>
    </a:lnDef>
  </a:objectDefaults>
  <a:extraClrSchemeLst>
    <a:extraClrScheme>
      <a:clrScheme name="Light Title 1">
        <a:dk1>
          <a:srgbClr val="000000"/>
        </a:dk1>
        <a:lt1>
          <a:srgbClr val="FFFFFF"/>
        </a:lt1>
        <a:dk2>
          <a:srgbClr val="000000"/>
        </a:dk2>
        <a:lt2>
          <a:srgbClr val="A9D9E0"/>
        </a:lt2>
        <a:accent1>
          <a:srgbClr val="006666"/>
        </a:accent1>
        <a:accent2>
          <a:srgbClr val="009999"/>
        </a:accent2>
        <a:accent3>
          <a:srgbClr val="FFFFFF"/>
        </a:accent3>
        <a:accent4>
          <a:srgbClr val="000000"/>
        </a:accent4>
        <a:accent5>
          <a:srgbClr val="AAB8B8"/>
        </a:accent5>
        <a:accent6>
          <a:srgbClr val="008A8A"/>
        </a:accent6>
        <a:hlink>
          <a:srgbClr val="007878"/>
        </a:hlink>
        <a:folHlink>
          <a:srgbClr val="59BDBD"/>
        </a:folHlink>
      </a:clrScheme>
      <a:clrMap bg1="lt1" tx1="dk1" bg2="lt2" tx2="dk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Master Slide Deck- MP Office Engagement Session" id="{8F29AF73-D864-4D64-AD59-C22741F2B24D}" vid="{80F85703-E813-4C73-9E56-89E9A37C75CB}"/>
    </a:ext>
  </a:extLst>
</a:theme>
</file>

<file path=ppt/theme/theme2.xml><?xml version="1.0" encoding="utf-8"?>
<a:theme xmlns:a="http://schemas.openxmlformats.org/drawingml/2006/main" name="Dark Title">
  <a:themeElements>
    <a:clrScheme name="Custom 8">
      <a:dk1>
        <a:srgbClr val="000000"/>
      </a:dk1>
      <a:lt1>
        <a:srgbClr val="FFFFFF"/>
      </a:lt1>
      <a:dk2>
        <a:srgbClr val="009999"/>
      </a:dk2>
      <a:lt2>
        <a:srgbClr val="A9D9E0"/>
      </a:lt2>
      <a:accent1>
        <a:srgbClr val="006666"/>
      </a:accent1>
      <a:accent2>
        <a:srgbClr val="FFC658"/>
      </a:accent2>
      <a:accent3>
        <a:srgbClr val="00C6DF"/>
      </a:accent3>
      <a:accent4>
        <a:srgbClr val="D6006E"/>
      </a:accent4>
      <a:accent5>
        <a:srgbClr val="76BD22"/>
      </a:accent5>
      <a:accent6>
        <a:srgbClr val="AAB8B8"/>
      </a:accent6>
      <a:hlink>
        <a:srgbClr val="006666"/>
      </a:hlink>
      <a:folHlink>
        <a:srgbClr val="000000"/>
      </a:folHlink>
    </a:clrScheme>
    <a:fontScheme name="Dark Title">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solidFill>
          <a:schemeClr val="accent1"/>
        </a:solidFill>
        <a:ln w="6350" cap="flat" cmpd="sng" algn="ctr">
          <a:noFill/>
          <a:prstDash val="solid"/>
          <a:round/>
          <a:headEnd type="none" w="med" len="med"/>
          <a:tailEnd type="none" w="med" len="med"/>
        </a:ln>
        <a:effectLst/>
      </a:spPr>
      <a:bodyPr vert="horz" wrap="square" lIns="0" tIns="0" rIns="0" bIns="0" numCol="1" rtlCol="0" anchor="t" anchorCtr="0" compatLnSpc="1">
        <a:prstTxWarp prst="textNoShape">
          <a:avLst/>
        </a:prstTxWarp>
        <a:spAutoFit/>
      </a:bodyPr>
      <a:lstStyle>
        <a:defPPr marL="0" marR="0" indent="0" algn="l" defTabSz="914400" rtl="0" eaLnBrk="1" fontAlgn="base" latinLnBrk="0" hangingPunct="1">
          <a:lnSpc>
            <a:spcPct val="100000"/>
          </a:lnSpc>
          <a:spcBef>
            <a:spcPct val="50000"/>
          </a:spcBef>
          <a:spcAft>
            <a:spcPct val="0"/>
          </a:spcAft>
          <a:buClrTx/>
          <a:buSzTx/>
          <a:buFontTx/>
          <a:buNone/>
          <a:tabLst/>
          <a:defRPr kumimoji="0" sz="1800" b="0" i="0" u="none" strike="noStrike" cap="none" normalizeH="0" baseline="0" smtClean="0">
            <a:ln>
              <a:noFill/>
            </a:ln>
            <a:solidFill>
              <a:schemeClr val="tx1"/>
            </a:solidFill>
            <a:effectLst/>
            <a:latin typeface="Arial" charset="0"/>
          </a:defRPr>
        </a:defPPr>
      </a:lstStyle>
    </a:spDef>
    <a:lnDef>
      <a:spPr bwMode="auto">
        <a:xfrm>
          <a:off x="0" y="0"/>
          <a:ext cx="1" cy="1"/>
        </a:xfrm>
        <a:custGeom>
          <a:avLst/>
          <a:gdLst/>
          <a:ahLst/>
          <a:cxnLst/>
          <a:rect l="0" t="0" r="0" b="0"/>
          <a:pathLst/>
        </a:custGeom>
        <a:solidFill>
          <a:srgbClr val="FFFFFF"/>
        </a:solidFill>
        <a:ln w="6350" cap="flat" cmpd="sng" algn="ctr">
          <a:solidFill>
            <a:srgbClr val="006666"/>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0" tIns="0" rIns="0" bIns="0" numCol="1" anchor="t" anchorCtr="0" compatLnSpc="1">
        <a:prstTxWarp prst="textNoShape">
          <a:avLst/>
        </a:prstTxWarp>
        <a:spAutoFit/>
      </a:bodyPr>
      <a:lstStyle>
        <a:defPPr marL="0" marR="0" indent="0" algn="l" defTabSz="914400" rtl="0" eaLnBrk="1" fontAlgn="base" latinLnBrk="0" hangingPunct="1">
          <a:lnSpc>
            <a:spcPct val="100000"/>
          </a:lnSpc>
          <a:spcBef>
            <a:spcPct val="50000"/>
          </a:spcBef>
          <a:spcAft>
            <a:spcPct val="0"/>
          </a:spcAft>
          <a:buClrTx/>
          <a:buSzTx/>
          <a:buFontTx/>
          <a:buNone/>
          <a:tabLst/>
          <a:defRPr kumimoji="0" lang="en-GB" altLang="en-US" sz="1800" b="0" i="0" u="none" strike="noStrike" cap="none" normalizeH="0" baseline="0" smtClean="0">
            <a:ln>
              <a:noFill/>
            </a:ln>
            <a:solidFill>
              <a:schemeClr val="tx1"/>
            </a:solidFill>
            <a:effectLst/>
            <a:latin typeface="Arial" charset="0"/>
          </a:defRPr>
        </a:defPPr>
      </a:lstStyle>
    </a:lnDef>
  </a:objectDefaults>
  <a:extraClrSchemeLst>
    <a:extraClrScheme>
      <a:clrScheme name="Dark Title 1">
        <a:dk1>
          <a:srgbClr val="000000"/>
        </a:dk1>
        <a:lt1>
          <a:srgbClr val="FFFFFF"/>
        </a:lt1>
        <a:dk2>
          <a:srgbClr val="000000"/>
        </a:dk2>
        <a:lt2>
          <a:srgbClr val="A9D9E0"/>
        </a:lt2>
        <a:accent1>
          <a:srgbClr val="006666"/>
        </a:accent1>
        <a:accent2>
          <a:srgbClr val="009999"/>
        </a:accent2>
        <a:accent3>
          <a:srgbClr val="FFFFFF"/>
        </a:accent3>
        <a:accent4>
          <a:srgbClr val="000000"/>
        </a:accent4>
        <a:accent5>
          <a:srgbClr val="AAB8B8"/>
        </a:accent5>
        <a:accent6>
          <a:srgbClr val="008A8A"/>
        </a:accent6>
        <a:hlink>
          <a:srgbClr val="007878"/>
        </a:hlink>
        <a:folHlink>
          <a:srgbClr val="59BDBD"/>
        </a:folHlink>
      </a:clrScheme>
      <a:clrMap bg1="lt1" tx1="dk1" bg2="lt2" tx2="dk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_rels/item5.xml.rels><?xml version="1.0" encoding="UTF-8" standalone="yes"?>
<Relationships xmlns="http://schemas.openxmlformats.org/package/2006/relationships"><Relationship Id="rId1" Type="http://schemas.openxmlformats.org/officeDocument/2006/relationships/customXmlProps" Target="itemProps5.xml"/></Relationships>
</file>

<file path=customXml/item1.xml><?xml version="1.0" encoding="utf-8"?>
<p:properties xmlns:p="http://schemas.microsoft.com/office/2006/metadata/properties" xmlns:xsi="http://www.w3.org/2001/XMLSchema-instance" xmlns:pc="http://schemas.microsoft.com/office/infopath/2007/PartnerControls">
  <documentManagement>
    <TaxCatchAll xmlns="1209568c-8f7e-4a25-939e-4f22fd0c2b25"/>
    <CSMeta2010Field xmlns="http://schemas.microsoft.com/sharepoint/v3">61dbc35e-434d-4af0-9fd8-122fc73a22cb;2023-01-30 08:32:25;PENDINGCLASSIFICATION;False</CSMeta2010Field>
    <j5da7913ca98450ab299b9b62231058f xmlns="1209568c-8f7e-4a25-939e-4f22fd0c2b25">
      <Terms xmlns="http://schemas.microsoft.com/office/infopath/2007/PartnerControls"/>
    </j5da7913ca98450ab299b9b62231058f>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WSCC Document" ma:contentTypeID="0x01010008FB9B3217D433459C91B5CF793C1D7900E996BB1EC7B2DE4DA5228B15B366718D" ma:contentTypeVersion="3" ma:contentTypeDescription="" ma:contentTypeScope="" ma:versionID="ef951492b6a28fed86147c733d1a442d">
  <xsd:schema xmlns:xsd="http://www.w3.org/2001/XMLSchema" xmlns:xs="http://www.w3.org/2001/XMLSchema" xmlns:p="http://schemas.microsoft.com/office/2006/metadata/properties" xmlns:ns1="http://schemas.microsoft.com/sharepoint/v3" xmlns:ns2="1209568c-8f7e-4a25-939e-4f22fd0c2b25" targetNamespace="http://schemas.microsoft.com/office/2006/metadata/properties" ma:root="true" ma:fieldsID="45f9612a88798c027998ba946e9b2c14" ns1:_="" ns2:_="">
    <xsd:import namespace="http://schemas.microsoft.com/sharepoint/v3"/>
    <xsd:import namespace="1209568c-8f7e-4a25-939e-4f22fd0c2b25"/>
    <xsd:element name="properties">
      <xsd:complexType>
        <xsd:sequence>
          <xsd:element name="documentManagement">
            <xsd:complexType>
              <xsd:all>
                <xsd:element ref="ns2:j5da7913ca98450ab299b9b62231058f" minOccurs="0"/>
                <xsd:element ref="ns2:TaxCatchAll" minOccurs="0"/>
                <xsd:element ref="ns2:TaxCatchAllLabel" minOccurs="0"/>
                <xsd:element ref="ns1:CSMeta2010Field"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CSMeta2010Field" ma:index="12" nillable="true" ma:displayName="Classification Status" ma:internalName="CSMeta2010Field" ma:readOnly="false">
      <xsd:simpleType>
        <xsd:restriction base="dms:Unknown"/>
      </xsd:simpleType>
    </xsd:element>
  </xsd:schema>
  <xsd:schema xmlns:xsd="http://www.w3.org/2001/XMLSchema" xmlns:xs="http://www.w3.org/2001/XMLSchema" xmlns:dms="http://schemas.microsoft.com/office/2006/documentManagement/types" xmlns:pc="http://schemas.microsoft.com/office/infopath/2007/PartnerControls" targetNamespace="1209568c-8f7e-4a25-939e-4f22fd0c2b25" elementFormDefault="qualified">
    <xsd:import namespace="http://schemas.microsoft.com/office/2006/documentManagement/types"/>
    <xsd:import namespace="http://schemas.microsoft.com/office/infopath/2007/PartnerControls"/>
    <xsd:element name="j5da7913ca98450ab299b9b62231058f" ma:index="8" nillable="true" ma:taxonomy="true" ma:internalName="j5da7913ca98450ab299b9b62231058f" ma:taxonomyFieldName="WSCC_x0020_Category" ma:displayName="WSCC Category" ma:default="" ma:fieldId="{35da7913-ca98-450a-b299-b9b62231058f}" ma:taxonomyMulti="true" ma:sspId="73f0a195-02ac-4a72-b655-6664c0f36d60" ma:termSetId="7de65220-e004-4a12-a7da-04480380f206" ma:anchorId="00000000-0000-0000-0000-000000000000" ma:open="false" ma:isKeyword="false">
      <xsd:complexType>
        <xsd:sequence>
          <xsd:element ref="pc:Terms" minOccurs="0" maxOccurs="1"/>
        </xsd:sequence>
      </xsd:complexType>
    </xsd:element>
    <xsd:element name="TaxCatchAll" ma:index="9" nillable="true" ma:displayName="Taxonomy Catch All Column" ma:description="" ma:hidden="true" ma:list="{adabd2f8-eb30-46cf-a018-a126a924f23c}" ma:internalName="TaxCatchAll" ma:showField="CatchAllData" ma:web="3d6a1981-d4b5-4cda-bc6e-6989ac35b30e">
      <xsd:complexType>
        <xsd:complexContent>
          <xsd:extension base="dms:MultiChoiceLookup">
            <xsd:sequence>
              <xsd:element name="Value" type="dms:Lookup" maxOccurs="unbounded" minOccurs="0" nillable="true"/>
            </xsd:sequence>
          </xsd:extension>
        </xsd:complexContent>
      </xsd:complexType>
    </xsd:element>
    <xsd:element name="TaxCatchAllLabel" ma:index="10" nillable="true" ma:displayName="Taxonomy Catch All Column1" ma:description="" ma:hidden="true" ma:list="{adabd2f8-eb30-46cf-a018-a126a924f23c}" ma:internalName="TaxCatchAllLabel" ma:readOnly="true" ma:showField="CatchAllDataLabel" ma:web="3d6a1981-d4b5-4cda-bc6e-6989ac35b30e">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4.xml><?xml version="1.0" encoding="utf-8"?>
<?mso-contentType ?>
<SharedContentType xmlns="Microsoft.SharePoint.Taxonomy.ContentTypeSync" SourceId="73f0a195-02ac-4a72-b655-6664c0f36d60" ContentTypeId="0x01010008FB9B3217D433459C91B5CF793C1D79" PreviousValue="false"/>
</file>

<file path=customXml/item5.xml><?xml version="1.0" encoding="utf-8"?>
<?mso-contentType ?>
<spe:Receivers xmlns:spe="http://schemas.microsoft.com/sharepoint/events">
  <Receiver>
    <Name>ItemUpdatedEventHandlerForConceptSearch</Name>
    <Synchronization>Asynchronous</Synchronization>
    <Type>10002</Type>
    <SequenceNumber>10001</SequenceNumber>
    <Assembly>conceptSearching.Sharepoint.ContentTypes2010, Version=1.0.0.0, Culture=neutral, PublicKeyToken=858f8f13980e4745</Assembly>
    <Class>conceptSearching.Sharepoint.ContentTypes2010.CSHandleEvent</Class>
    <Data/>
    <Filter/>
  </Receiver>
  <Receiver>
    <Name>ItemCheckedInEventHandlerForConceptSearch</Name>
    <Synchronization>Asynchronous</Synchronization>
    <Type>10004</Type>
    <SequenceNumber>10002</SequenceNumber>
    <Assembly>conceptSearching.Sharepoint.ContentTypes2010, Version=1.0.0.0, Culture=neutral, PublicKeyToken=858f8f13980e4745</Assembly>
    <Class>conceptSearching.Sharepoint.ContentTypes2010.CSHandleEvent</Class>
    <Data/>
    <Filter/>
  </Receiver>
  <Receiver>
    <Name>ItemUncheckedOutEventHandlerForConceptSearch</Name>
    <Synchronization>Asynchronous</Synchronization>
    <Type>10006</Type>
    <SequenceNumber>10003</SequenceNumber>
    <Assembly>conceptSearching.Sharepoint.ContentTypes2010, Version=1.0.0.0, Culture=neutral, PublicKeyToken=858f8f13980e4745</Assembly>
    <Class>conceptSearching.Sharepoint.ContentTypes2010.CSHandleEvent</Class>
    <Data/>
    <Filter/>
  </Receiver>
  <Receiver>
    <Name>ItemAddedEventHandlerForConceptSearch</Name>
    <Synchronization>Asynchronous</Synchronization>
    <Type>10001</Type>
    <SequenceNumber>10004</SequenceNumber>
    <Assembly>conceptSearching.Sharepoint.ContentTypes2010, Version=1.0.0.0, Culture=neutral, PublicKeyToken=858f8f13980e4745</Assembly>
    <Class>conceptSearching.Sharepoint.ContentTypes2010.CSHandleEvent</Class>
    <Data/>
    <Filter/>
  </Receiver>
  <Receiver>
    <Name>ItemFileMovedEventHandlerForConceptSearch</Name>
    <Synchronization>Asynchronous</Synchronization>
    <Type>10009</Type>
    <SequenceNumber>10005</SequenceNumber>
    <Assembly>conceptSearching.Sharepoint.ContentTypes2010, Version=1.0.0.0, Culture=neutral, PublicKeyToken=858f8f13980e4745</Assembly>
    <Class>conceptSearching.Sharepoint.ContentTypes2010.CSHandleEvent</Class>
    <Data/>
    <Filter/>
  </Receiver>
  <Receiver>
    <Name>ItemDeletedEventHandlerForConceptSearch</Name>
    <Synchronization>Asynchronous</Synchronization>
    <Type>10003</Type>
    <SequenceNumber>10006</SequenceNumber>
    <Assembly>conceptSearching.Sharepoint.ContentTypes2010, Version=1.0.0.0, Culture=neutral, PublicKeyToken=858f8f13980e4745</Assembly>
    <Class>conceptSearching.Sharepoint.ContentTypes2010.CSHandleEvent</Class>
    <Data/>
    <Filter/>
  </Receiver>
</spe:Receivers>
</file>

<file path=customXml/itemProps1.xml><?xml version="1.0" encoding="utf-8"?>
<ds:datastoreItem xmlns:ds="http://schemas.openxmlformats.org/officeDocument/2006/customXml" ds:itemID="{1828FB9B-47AF-47D2-8DBA-8CE1BDE75328}"/>
</file>

<file path=customXml/itemProps2.xml><?xml version="1.0" encoding="utf-8"?>
<ds:datastoreItem xmlns:ds="http://schemas.openxmlformats.org/officeDocument/2006/customXml" ds:itemID="{30236ADE-A5DB-475B-A05B-5E7CF2FC4931}"/>
</file>

<file path=customXml/itemProps3.xml><?xml version="1.0" encoding="utf-8"?>
<ds:datastoreItem xmlns:ds="http://schemas.openxmlformats.org/officeDocument/2006/customXml" ds:itemID="{58F99458-73CB-46FB-942A-9EE681B880C4}"/>
</file>

<file path=customXml/itemProps4.xml><?xml version="1.0" encoding="utf-8"?>
<ds:datastoreItem xmlns:ds="http://schemas.openxmlformats.org/officeDocument/2006/customXml" ds:itemID="{A6349651-6E8E-4220-B4C9-D9C7F1CD8D0D}"/>
</file>

<file path=customXml/itemProps5.xml><?xml version="1.0" encoding="utf-8"?>
<ds:datastoreItem xmlns:ds="http://schemas.openxmlformats.org/officeDocument/2006/customXml" ds:itemID="{0268AE61-CC3D-446F-8DD9-440822B3FBFA}"/>
</file>

<file path=docProps/app.xml><?xml version="1.0" encoding="utf-8"?>
<Properties xmlns="http://schemas.openxmlformats.org/officeDocument/2006/extended-properties" xmlns:vt="http://schemas.openxmlformats.org/officeDocument/2006/docPropsVTypes">
  <Template/>
  <TotalTime>33</TotalTime>
  <Words>1146</Words>
  <Application>Microsoft Office PowerPoint</Application>
  <PresentationFormat>On-screen Show (4:3)</PresentationFormat>
  <Paragraphs>129</Paragraphs>
  <Slides>21</Slides>
  <Notes>7</Notes>
  <HiddenSlides>0</HiddenSlides>
  <MMClips>0</MMClips>
  <ScaleCrop>false</ScaleCrop>
  <HeadingPairs>
    <vt:vector size="6" baseType="variant">
      <vt:variant>
        <vt:lpstr>Fonts Used</vt:lpstr>
      </vt:variant>
      <vt:variant>
        <vt:i4>4</vt:i4>
      </vt:variant>
      <vt:variant>
        <vt:lpstr>Theme</vt:lpstr>
      </vt:variant>
      <vt:variant>
        <vt:i4>2</vt:i4>
      </vt:variant>
      <vt:variant>
        <vt:lpstr>Slide Titles</vt:lpstr>
      </vt:variant>
      <vt:variant>
        <vt:i4>21</vt:i4>
      </vt:variant>
    </vt:vector>
  </HeadingPairs>
  <TitlesOfParts>
    <vt:vector size="27" baseType="lpstr">
      <vt:lpstr>Arial</vt:lpstr>
      <vt:lpstr>Calibri</vt:lpstr>
      <vt:lpstr>inherit</vt:lpstr>
      <vt:lpstr>Times New Roman</vt:lpstr>
      <vt:lpstr>Light Title</vt:lpstr>
      <vt:lpstr>Dark Title</vt:lpstr>
      <vt:lpstr>GATCOM</vt:lpstr>
      <vt:lpstr>Gatwick’s impact on the Visitor Economy   Alison Addy Head of External Engagement &amp; Policy Gatwick Airport Limited</vt:lpstr>
      <vt:lpstr>Gatwick’s Impact on the Visitor Economy Pre-pandemic </vt:lpstr>
      <vt:lpstr>Distribution of nights spent in the region</vt:lpstr>
      <vt:lpstr>Working in Partnership</vt:lpstr>
      <vt:lpstr>COVID-19 impact on the region and outlook for recovery  Fran Downton, Chief Executive Tourism South East </vt:lpstr>
      <vt:lpstr>PowerPoint Presentation</vt:lpstr>
      <vt:lpstr>Impact of COVID on the Regional Visitor Economy  </vt:lpstr>
      <vt:lpstr>Outlook for 2023 – COVID </vt:lpstr>
      <vt:lpstr>Recovery for 2023 – Cost of Living   </vt:lpstr>
      <vt:lpstr>Gatwick Airport at the Heart of the South East </vt:lpstr>
      <vt:lpstr>International Travel Powering the UK Economy  Angie Hills,  Head of Destinations ABTA The Travel Association  </vt:lpstr>
      <vt:lpstr>Our report finds that each year UK International travel:</vt:lpstr>
      <vt:lpstr>Average spend per visitor </vt:lpstr>
      <vt:lpstr>Outbound </vt:lpstr>
      <vt:lpstr>Inbound</vt:lpstr>
      <vt:lpstr>Domestic </vt:lpstr>
      <vt:lpstr>Our report also finds that:</vt:lpstr>
      <vt:lpstr>Travel is still important </vt:lpstr>
      <vt:lpstr>In summary</vt:lpstr>
      <vt:lpstr>Questions</vt:lpstr>
    </vt:vector>
  </TitlesOfParts>
  <Company>WSCC</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Gateway Gatwick</dc:title>
  <dc:creator>Jo Williams</dc:creator>
  <cp:lastModifiedBy>Monique Smart</cp:lastModifiedBy>
  <cp:revision>5</cp:revision>
  <dcterms:created xsi:type="dcterms:W3CDTF">2019-07-24T14:54:47Z</dcterms:created>
  <dcterms:modified xsi:type="dcterms:W3CDTF">2023-01-25T10:57:47Z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0x01010008FB9B3217D433459C91B5CF793C1D7900E996BB1EC7B2DE4DA5228B15B366718D</vt:lpwstr>
  </property>
  <property fmtid="{D5CDD505-2E9C-101B-9397-08002B2CF9AE}" pid="3" name="MediaServiceImageTags">
    <vt:lpwstr/>
  </property>
  <property fmtid="{D5CDD505-2E9C-101B-9397-08002B2CF9AE}" pid="4" name="_NewReviewCycle">
    <vt:lpwstr/>
  </property>
  <property fmtid="{D5CDD505-2E9C-101B-9397-08002B2CF9AE}" pid="5" name="_AdHocReviewCycleID">
    <vt:i4>1550825151</vt:i4>
  </property>
  <property fmtid="{D5CDD505-2E9C-101B-9397-08002B2CF9AE}" pid="6" name="_EmailSubject">
    <vt:lpwstr>Tourism slides</vt:lpwstr>
  </property>
  <property fmtid="{D5CDD505-2E9C-101B-9397-08002B2CF9AE}" pid="7" name="_AuthorEmail">
    <vt:lpwstr>alison.addy@gatwickairport.com</vt:lpwstr>
  </property>
  <property fmtid="{D5CDD505-2E9C-101B-9397-08002B2CF9AE}" pid="8" name="_AuthorEmailDisplayName">
    <vt:lpwstr>Alison Addy</vt:lpwstr>
  </property>
  <property fmtid="{D5CDD505-2E9C-101B-9397-08002B2CF9AE}" pid="9" name="WSCC_x0020_Category">
    <vt:lpwstr/>
  </property>
  <property fmtid="{D5CDD505-2E9C-101B-9397-08002B2CF9AE}" pid="10" name="WSCC Category">
    <vt:lpwstr/>
  </property>
</Properties>
</file>